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60" r:id="rId2"/>
  </p:sldMasterIdLst>
  <p:sldIdLst>
    <p:sldId id="256" r:id="rId3"/>
    <p:sldId id="265" r:id="rId4"/>
    <p:sldId id="267" r:id="rId5"/>
    <p:sldId id="274" r:id="rId6"/>
    <p:sldId id="269" r:id="rId7"/>
    <p:sldId id="277" r:id="rId8"/>
    <p:sldId id="278" r:id="rId9"/>
    <p:sldId id="279" r:id="rId10"/>
    <p:sldId id="280" r:id="rId11"/>
    <p:sldId id="281" r:id="rId12"/>
    <p:sldId id="282" r:id="rId13"/>
    <p:sldId id="268" r:id="rId14"/>
    <p:sldId id="283" r:id="rId15"/>
    <p:sldId id="284" r:id="rId16"/>
    <p:sldId id="285" r:id="rId17"/>
    <p:sldId id="286" r:id="rId18"/>
    <p:sldId id="288" r:id="rId19"/>
    <p:sldId id="287" r:id="rId20"/>
    <p:sldId id="291" r:id="rId21"/>
    <p:sldId id="293" r:id="rId22"/>
    <p:sldId id="294" r:id="rId23"/>
    <p:sldId id="307" r:id="rId24"/>
    <p:sldId id="295" r:id="rId25"/>
    <p:sldId id="296" r:id="rId26"/>
    <p:sldId id="297" r:id="rId27"/>
    <p:sldId id="290" r:id="rId28"/>
    <p:sldId id="298" r:id="rId29"/>
    <p:sldId id="299" r:id="rId30"/>
    <p:sldId id="300" r:id="rId31"/>
    <p:sldId id="301" r:id="rId32"/>
    <p:sldId id="302" r:id="rId33"/>
    <p:sldId id="303" r:id="rId34"/>
    <p:sldId id="304" r:id="rId35"/>
    <p:sldId id="305" r:id="rId36"/>
    <p:sldId id="306" r:id="rId3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2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3" autoAdjust="0"/>
    <p:restoredTop sz="94660"/>
  </p:normalViewPr>
  <p:slideViewPr>
    <p:cSldViewPr snapToGrid="0">
      <p:cViewPr varScale="1">
        <p:scale>
          <a:sx n="90" d="100"/>
          <a:sy n="90" d="100"/>
        </p:scale>
        <p:origin x="43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viewProps" Target="viewProps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microsoft.com/office/2015/10/relationships/revisionInfo" Target="revisionInfo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jpe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jp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24-May-17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24-May-17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24-May-17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DF1BD7-5B3C-4E24-A311-2F563A1B68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3CC862-8B19-4673-AD5E-3996B2A7B2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9A5D34-D408-4B21-BDBD-69BFE35819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000D8-5B7D-4915-8C8F-3B694542028E}" type="datetimeFigureOut">
              <a:rPr lang="en-GB" smtClean="0"/>
              <a:t>24/05/2017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C0FF85-0E1C-462D-960F-6F3FF49FAD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2A482D-E340-47E7-B910-B398B3FCB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36D61-EB4B-4037-85D8-1B218998D3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82676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94EBD-94C1-436C-BDCE-3659393DF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97418E-C848-4DA8-85FD-7AC0971656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C4DEA6-8A0F-49C1-83C9-547092C77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000D8-5B7D-4915-8C8F-3B694542028E}" type="datetimeFigureOut">
              <a:rPr lang="en-GB" smtClean="0"/>
              <a:t>24/05/2017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0EE338-EBB3-48A0-BB3E-12D60B813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99E0C2-6A1A-40EC-8854-B0797E9D9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36D61-EB4B-4037-85D8-1B218998D3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7493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F1EBD-60E0-43BE-B1AD-D9B71B40C0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D8F2B6-24F2-4CF7-A544-FF0660ECE7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301D32-62C5-44D6-AD4C-340D5F0B59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000D8-5B7D-4915-8C8F-3B694542028E}" type="datetimeFigureOut">
              <a:rPr lang="en-GB" smtClean="0"/>
              <a:t>24/05/2017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29F350-4FA7-4FCE-AED8-D913840210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8F851F-D749-4C3D-8C6C-B2DEC2DE6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36D61-EB4B-4037-85D8-1B218998D3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24752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F0E45-B6C4-4652-9A27-1E259655D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12417A-0032-40B0-BBBE-3CAF1B58A7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A44D49-5464-4CFE-82BA-58B7931AF5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F5A15F-2CA1-471E-A8FD-E460E5DB19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000D8-5B7D-4915-8C8F-3B694542028E}" type="datetimeFigureOut">
              <a:rPr lang="en-GB" smtClean="0"/>
              <a:t>24/05/2017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A162EE-29A3-4D68-8C70-102F335B0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87E74B-0D13-46B4-B33B-455FD1F87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36D61-EB4B-4037-85D8-1B218998D3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007545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EC9B1-B3A7-41A9-A0ED-0306DF0738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1626D3-BA61-4C10-A74F-0EF23F75D3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7BB440-71E0-4D6B-AFD9-7B2520B546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BB1455-B05D-4386-BF81-C07A1B83CF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10CCFE-0DEF-4031-8884-D541BD6147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4C8DCC7-8843-42EF-8783-C762F62B67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000D8-5B7D-4915-8C8F-3B694542028E}" type="datetimeFigureOut">
              <a:rPr lang="en-GB" smtClean="0"/>
              <a:t>24/05/2017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B71B7E-E91F-421E-8242-6D9BB0689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7583351-C00A-4B83-81FF-05B86B9E2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36D61-EB4B-4037-85D8-1B218998D3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13932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3375B-AE25-4699-A179-DC0A87394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E0A0DF-6BAD-436B-8382-C1BDEEC7B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000D8-5B7D-4915-8C8F-3B694542028E}" type="datetimeFigureOut">
              <a:rPr lang="en-GB" smtClean="0"/>
              <a:t>24/05/2017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CFE249-AA00-490F-A114-6C08AF3BE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94F728-993A-4543-ADA3-229B15E255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36D61-EB4B-4037-85D8-1B218998D3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782211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13BB5C-2587-4327-9C47-4AFF4611A1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000D8-5B7D-4915-8C8F-3B694542028E}" type="datetimeFigureOut">
              <a:rPr lang="en-GB" smtClean="0"/>
              <a:t>24/05/2017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9F31C3-784F-4947-BE9E-EB86D69B65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300507-3070-4F70-831F-D46392457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36D61-EB4B-4037-85D8-1B218998D3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907898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88D6C-2560-4F30-8591-AB1F264421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F7FC02-427F-48F2-BBA6-C31859B9A5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C3A2B0-7E15-4C58-9A58-DF7C8F86CC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AC7717-F0C0-406A-85BC-1C867C28D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000D8-5B7D-4915-8C8F-3B694542028E}" type="datetimeFigureOut">
              <a:rPr lang="en-GB" smtClean="0"/>
              <a:t>24/05/2017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AF5023-127F-474D-AC31-8E62EC2ADA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4FA19E-DC23-4BD8-B39B-AD4932FD2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36D61-EB4B-4037-85D8-1B218998D3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45986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24-May-17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D240B-AE9B-4165-9422-45228DAB1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A567FD-2D77-490B-96F9-350CF5EA55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686F09-141D-4630-90D5-9AA1812655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7421DF-C71D-42E5-BFA5-96A89E7641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000D8-5B7D-4915-8C8F-3B694542028E}" type="datetimeFigureOut">
              <a:rPr lang="en-GB" smtClean="0"/>
              <a:t>24/05/2017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AB2102-C889-4360-97AB-7B2688421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809FFF-6BA3-4507-A80F-B0B14484A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36D61-EB4B-4037-85D8-1B218998D3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297662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28A5AE-CD2C-44B7-BA6C-35C909EDE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E5E605-B8BB-4DBF-B280-F82264C9DC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79681F-105D-4560-9A3F-BBCFE3A8E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000D8-5B7D-4915-8C8F-3B694542028E}" type="datetimeFigureOut">
              <a:rPr lang="en-GB" smtClean="0"/>
              <a:t>24/05/2017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2030F4-E011-4586-8838-987A0FE089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5C16FE-B6AE-4DD7-ABF3-7034BBF85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36D61-EB4B-4037-85D8-1B218998D3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581783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CF2FB4-5AE8-4472-A4AA-B8E742A9A7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A38920-947C-4F7F-8726-634F27E737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780BBC-25A6-4027-A6D4-7EE72A97C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000D8-5B7D-4915-8C8F-3B694542028E}" type="datetimeFigureOut">
              <a:rPr lang="en-GB" smtClean="0"/>
              <a:t>24/05/2017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E9A784-0105-41AF-9A55-8ACA5EB7A3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CE97A2-A1F2-40FC-AAA1-298B3E46E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36D61-EB4B-4037-85D8-1B218998D3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81286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24-May-17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24-May-17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24-May-17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24-May-17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24-May-17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24-May-17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24-May-17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24-May-17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2764D9A-B8BD-4724-A385-5DC743EB3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644CB6-E951-4D27-B60A-42569EA37C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D25E81-95C7-4989-BF17-B803778AB9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A000D8-5B7D-4915-8C8F-3B694542028E}" type="datetimeFigureOut">
              <a:rPr lang="en-GB" smtClean="0"/>
              <a:t>24/05/2017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0479D0-B8C4-4B34-8380-4DA13190E2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CF9EA6-2BCA-46DA-A407-C24325F9B2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736D61-EB4B-4037-85D8-1B218998D3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48273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myQkHM_je70&amp;index=2&amp;list=PLDCEho7foSooHYGxYqUj2Q6C7usp4aKIQ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blogs.msdn.microsoft.com/dotnet/2016/09/26/introducing-net-standard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owerShell/PowerShell/projects" TargetMode="External"/><Relationship Id="rId2" Type="http://schemas.openxmlformats.org/officeDocument/2006/relationships/hyperlink" Target="https://github.com/powershell/powershell/issues?q=is:open+is:issue+milestone:6.0.0-beta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blogs.msdn.microsoft.com/powershell/2017/01/31/powershell-open-source-community-dashboard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owerShell/PowerShell-RFC/tree/master/CommunityCall" TargetMode="External"/><Relationship Id="rId2" Type="http://schemas.openxmlformats.org/officeDocument/2006/relationships/hyperlink" Target="https://www.youtube.com/channel/UCMhQH-yJlr4_XHkwNunfMog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jsnover.com/Docs/MonadManifesto.pdf" TargetMode="Externa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6" Type="http://schemas.openxmlformats.org/officeDocument/2006/relationships/tags" Target="../tags/tag26.xml"/><Relationship Id="rId21" Type="http://schemas.openxmlformats.org/officeDocument/2006/relationships/tags" Target="../tags/tag21.xml"/><Relationship Id="rId42" Type="http://schemas.openxmlformats.org/officeDocument/2006/relationships/tags" Target="../tags/tag42.xml"/><Relationship Id="rId47" Type="http://schemas.openxmlformats.org/officeDocument/2006/relationships/tags" Target="../tags/tag47.xml"/><Relationship Id="rId63" Type="http://schemas.openxmlformats.org/officeDocument/2006/relationships/tags" Target="../tags/tag63.xml"/><Relationship Id="rId68" Type="http://schemas.openxmlformats.org/officeDocument/2006/relationships/tags" Target="../tags/tag68.xml"/><Relationship Id="rId16" Type="http://schemas.openxmlformats.org/officeDocument/2006/relationships/tags" Target="../tags/tag16.xml"/><Relationship Id="rId11" Type="http://schemas.openxmlformats.org/officeDocument/2006/relationships/tags" Target="../tags/tag11.xml"/><Relationship Id="rId32" Type="http://schemas.openxmlformats.org/officeDocument/2006/relationships/tags" Target="../tags/tag32.xml"/><Relationship Id="rId37" Type="http://schemas.openxmlformats.org/officeDocument/2006/relationships/tags" Target="../tags/tag37.xml"/><Relationship Id="rId53" Type="http://schemas.openxmlformats.org/officeDocument/2006/relationships/tags" Target="../tags/tag53.xml"/><Relationship Id="rId58" Type="http://schemas.openxmlformats.org/officeDocument/2006/relationships/tags" Target="../tags/tag58.xml"/><Relationship Id="rId74" Type="http://schemas.openxmlformats.org/officeDocument/2006/relationships/tags" Target="../tags/tag74.xml"/><Relationship Id="rId79" Type="http://schemas.openxmlformats.org/officeDocument/2006/relationships/tags" Target="../tags/tag79.xml"/><Relationship Id="rId5" Type="http://schemas.openxmlformats.org/officeDocument/2006/relationships/tags" Target="../tags/tag5.xml"/><Relationship Id="rId61" Type="http://schemas.openxmlformats.org/officeDocument/2006/relationships/tags" Target="../tags/tag61.xml"/><Relationship Id="rId82" Type="http://schemas.openxmlformats.org/officeDocument/2006/relationships/tags" Target="../tags/tag82.xml"/><Relationship Id="rId19" Type="http://schemas.openxmlformats.org/officeDocument/2006/relationships/tags" Target="../tags/tag19.xml"/><Relationship Id="rId14" Type="http://schemas.openxmlformats.org/officeDocument/2006/relationships/tags" Target="../tags/tag14.xml"/><Relationship Id="rId22" Type="http://schemas.openxmlformats.org/officeDocument/2006/relationships/tags" Target="../tags/tag22.xml"/><Relationship Id="rId27" Type="http://schemas.openxmlformats.org/officeDocument/2006/relationships/tags" Target="../tags/tag27.xml"/><Relationship Id="rId30" Type="http://schemas.openxmlformats.org/officeDocument/2006/relationships/tags" Target="../tags/tag30.xml"/><Relationship Id="rId35" Type="http://schemas.openxmlformats.org/officeDocument/2006/relationships/tags" Target="../tags/tag35.xml"/><Relationship Id="rId43" Type="http://schemas.openxmlformats.org/officeDocument/2006/relationships/tags" Target="../tags/tag43.xml"/><Relationship Id="rId48" Type="http://schemas.openxmlformats.org/officeDocument/2006/relationships/tags" Target="../tags/tag48.xml"/><Relationship Id="rId56" Type="http://schemas.openxmlformats.org/officeDocument/2006/relationships/tags" Target="../tags/tag56.xml"/><Relationship Id="rId64" Type="http://schemas.openxmlformats.org/officeDocument/2006/relationships/tags" Target="../tags/tag64.xml"/><Relationship Id="rId69" Type="http://schemas.openxmlformats.org/officeDocument/2006/relationships/tags" Target="../tags/tag69.xml"/><Relationship Id="rId77" Type="http://schemas.openxmlformats.org/officeDocument/2006/relationships/tags" Target="../tags/tag77.xml"/><Relationship Id="rId8" Type="http://schemas.openxmlformats.org/officeDocument/2006/relationships/tags" Target="../tags/tag8.xml"/><Relationship Id="rId51" Type="http://schemas.openxmlformats.org/officeDocument/2006/relationships/tags" Target="../tags/tag51.xml"/><Relationship Id="rId72" Type="http://schemas.openxmlformats.org/officeDocument/2006/relationships/tags" Target="../tags/tag72.xml"/><Relationship Id="rId80" Type="http://schemas.openxmlformats.org/officeDocument/2006/relationships/tags" Target="../tags/tag80.xml"/><Relationship Id="rId3" Type="http://schemas.openxmlformats.org/officeDocument/2006/relationships/tags" Target="../tags/tag3.xml"/><Relationship Id="rId12" Type="http://schemas.openxmlformats.org/officeDocument/2006/relationships/tags" Target="../tags/tag12.xml"/><Relationship Id="rId17" Type="http://schemas.openxmlformats.org/officeDocument/2006/relationships/tags" Target="../tags/tag17.xml"/><Relationship Id="rId25" Type="http://schemas.openxmlformats.org/officeDocument/2006/relationships/tags" Target="../tags/tag25.xml"/><Relationship Id="rId33" Type="http://schemas.openxmlformats.org/officeDocument/2006/relationships/tags" Target="../tags/tag33.xml"/><Relationship Id="rId38" Type="http://schemas.openxmlformats.org/officeDocument/2006/relationships/tags" Target="../tags/tag38.xml"/><Relationship Id="rId46" Type="http://schemas.openxmlformats.org/officeDocument/2006/relationships/tags" Target="../tags/tag46.xml"/><Relationship Id="rId59" Type="http://schemas.openxmlformats.org/officeDocument/2006/relationships/tags" Target="../tags/tag59.xml"/><Relationship Id="rId67" Type="http://schemas.openxmlformats.org/officeDocument/2006/relationships/tags" Target="../tags/tag67.xml"/><Relationship Id="rId20" Type="http://schemas.openxmlformats.org/officeDocument/2006/relationships/tags" Target="../tags/tag20.xml"/><Relationship Id="rId41" Type="http://schemas.openxmlformats.org/officeDocument/2006/relationships/tags" Target="../tags/tag41.xml"/><Relationship Id="rId54" Type="http://schemas.openxmlformats.org/officeDocument/2006/relationships/tags" Target="../tags/tag54.xml"/><Relationship Id="rId62" Type="http://schemas.openxmlformats.org/officeDocument/2006/relationships/tags" Target="../tags/tag62.xml"/><Relationship Id="rId70" Type="http://schemas.openxmlformats.org/officeDocument/2006/relationships/tags" Target="../tags/tag70.xml"/><Relationship Id="rId75" Type="http://schemas.openxmlformats.org/officeDocument/2006/relationships/tags" Target="../tags/tag75.xml"/><Relationship Id="rId83" Type="http://schemas.openxmlformats.org/officeDocument/2006/relationships/slideLayout" Target="../slideLayouts/slideLayout17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5" Type="http://schemas.openxmlformats.org/officeDocument/2006/relationships/tags" Target="../tags/tag15.xml"/><Relationship Id="rId23" Type="http://schemas.openxmlformats.org/officeDocument/2006/relationships/tags" Target="../tags/tag23.xml"/><Relationship Id="rId28" Type="http://schemas.openxmlformats.org/officeDocument/2006/relationships/tags" Target="../tags/tag28.xml"/><Relationship Id="rId36" Type="http://schemas.openxmlformats.org/officeDocument/2006/relationships/tags" Target="../tags/tag36.xml"/><Relationship Id="rId49" Type="http://schemas.openxmlformats.org/officeDocument/2006/relationships/tags" Target="../tags/tag49.xml"/><Relationship Id="rId57" Type="http://schemas.openxmlformats.org/officeDocument/2006/relationships/tags" Target="../tags/tag57.xml"/><Relationship Id="rId10" Type="http://schemas.openxmlformats.org/officeDocument/2006/relationships/tags" Target="../tags/tag10.xml"/><Relationship Id="rId31" Type="http://schemas.openxmlformats.org/officeDocument/2006/relationships/tags" Target="../tags/tag31.xml"/><Relationship Id="rId44" Type="http://schemas.openxmlformats.org/officeDocument/2006/relationships/tags" Target="../tags/tag44.xml"/><Relationship Id="rId52" Type="http://schemas.openxmlformats.org/officeDocument/2006/relationships/tags" Target="../tags/tag52.xml"/><Relationship Id="rId60" Type="http://schemas.openxmlformats.org/officeDocument/2006/relationships/tags" Target="../tags/tag60.xml"/><Relationship Id="rId65" Type="http://schemas.openxmlformats.org/officeDocument/2006/relationships/tags" Target="../tags/tag65.xml"/><Relationship Id="rId73" Type="http://schemas.openxmlformats.org/officeDocument/2006/relationships/tags" Target="../tags/tag73.xml"/><Relationship Id="rId78" Type="http://schemas.openxmlformats.org/officeDocument/2006/relationships/tags" Target="../tags/tag78.xml"/><Relationship Id="rId81" Type="http://schemas.openxmlformats.org/officeDocument/2006/relationships/tags" Target="../tags/tag81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3" Type="http://schemas.openxmlformats.org/officeDocument/2006/relationships/tags" Target="../tags/tag13.xml"/><Relationship Id="rId18" Type="http://schemas.openxmlformats.org/officeDocument/2006/relationships/tags" Target="../tags/tag18.xml"/><Relationship Id="rId39" Type="http://schemas.openxmlformats.org/officeDocument/2006/relationships/tags" Target="../tags/tag39.xml"/><Relationship Id="rId34" Type="http://schemas.openxmlformats.org/officeDocument/2006/relationships/tags" Target="../tags/tag34.xml"/><Relationship Id="rId50" Type="http://schemas.openxmlformats.org/officeDocument/2006/relationships/tags" Target="../tags/tag50.xml"/><Relationship Id="rId55" Type="http://schemas.openxmlformats.org/officeDocument/2006/relationships/tags" Target="../tags/tag55.xml"/><Relationship Id="rId76" Type="http://schemas.openxmlformats.org/officeDocument/2006/relationships/tags" Target="../tags/tag76.xml"/><Relationship Id="rId7" Type="http://schemas.openxmlformats.org/officeDocument/2006/relationships/tags" Target="../tags/tag7.xml"/><Relationship Id="rId71" Type="http://schemas.openxmlformats.org/officeDocument/2006/relationships/tags" Target="../tags/tag71.xml"/><Relationship Id="rId2" Type="http://schemas.openxmlformats.org/officeDocument/2006/relationships/tags" Target="../tags/tag2.xml"/><Relationship Id="rId29" Type="http://schemas.openxmlformats.org/officeDocument/2006/relationships/tags" Target="../tags/tag29.xml"/><Relationship Id="rId24" Type="http://schemas.openxmlformats.org/officeDocument/2006/relationships/tags" Target="../tags/tag24.xml"/><Relationship Id="rId40" Type="http://schemas.openxmlformats.org/officeDocument/2006/relationships/tags" Target="../tags/tag40.xml"/><Relationship Id="rId45" Type="http://schemas.openxmlformats.org/officeDocument/2006/relationships/tags" Target="../tags/tag45.xml"/><Relationship Id="rId66" Type="http://schemas.openxmlformats.org/officeDocument/2006/relationships/tags" Target="../tags/tag6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4353" y="2152076"/>
            <a:ext cx="11471565" cy="1739347"/>
          </a:xfrm>
        </p:spPr>
        <p:txBody>
          <a:bodyPr>
            <a:noAutofit/>
          </a:bodyPr>
          <a:lstStyle/>
          <a:p>
            <a:pPr algn="r"/>
            <a:r>
              <a:rPr lang="en-US" sz="5400" dirty="0"/>
              <a:t>10+ years of PowerShell: Where have we been? / Where are we going?</a:t>
            </a:r>
            <a:endParaRPr lang="en-GB" sz="5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 sz="2800" b="1" i="1" dirty="0"/>
              <a:t>UK South Coast PowerShell User Group</a:t>
            </a:r>
            <a:br>
              <a:rPr lang="en-GB" sz="2800" b="1" i="1" dirty="0"/>
            </a:br>
            <a:r>
              <a:rPr lang="en-GB" sz="2800" b="1" i="1" dirty="0"/>
              <a:t>23/05/2017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76146"/>
            <a:ext cx="1692086" cy="1692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9CCD450-DD9B-4828-93DF-5818358510D7}"/>
              </a:ext>
            </a:extLst>
          </p:cNvPr>
          <p:cNvSpPr txBox="1"/>
          <p:nvPr/>
        </p:nvSpPr>
        <p:spPr>
          <a:xfrm>
            <a:off x="4738414" y="5486401"/>
            <a:ext cx="3083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@</a:t>
            </a:r>
            <a:r>
              <a:rPr lang="en-GB" b="1" dirty="0" err="1"/>
              <a:t>jonathanmedd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222391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5.1 – August 2016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80"/>
            <a:ext cx="11702284" cy="4590456"/>
          </a:xfrm>
        </p:spPr>
        <p:txBody>
          <a:bodyPr>
            <a:normAutofit/>
          </a:bodyPr>
          <a:lstStyle/>
          <a:p>
            <a:r>
              <a:rPr lang="en-GB" sz="3600" dirty="0"/>
              <a:t>Windows 10 Anniversary Update and Server 2016</a:t>
            </a:r>
          </a:p>
          <a:p>
            <a:r>
              <a:rPr lang="en-GB" sz="3600" dirty="0"/>
              <a:t>Two editions:</a:t>
            </a:r>
          </a:p>
          <a:p>
            <a:pPr lvl="1"/>
            <a:r>
              <a:rPr lang="en-GB" sz="3600" dirty="0"/>
              <a:t>Desktop – traditional with full fat .NET Framework</a:t>
            </a:r>
          </a:p>
          <a:p>
            <a:pPr lvl="1"/>
            <a:r>
              <a:rPr lang="en-GB" sz="3600" dirty="0"/>
              <a:t>Core - runs on .NET Core and bundled with Server 2016 Nano Server</a:t>
            </a:r>
          </a:p>
          <a:p>
            <a:r>
              <a:rPr lang="en-GB" sz="3600" dirty="0"/>
              <a:t>Local accounts module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88401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Some of the following slides have been stolen…..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69763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8687573-311E-40FC-A057-FAFC0E5B7F4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642263" y="387422"/>
            <a:ext cx="4219575" cy="549592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AAEA3EE-8C68-4072-A794-672AB3853F22}"/>
              </a:ext>
            </a:extLst>
          </p:cNvPr>
          <p:cNvSpPr/>
          <p:nvPr/>
        </p:nvSpPr>
        <p:spPr>
          <a:xfrm>
            <a:off x="405468" y="6125871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dirty="0">
                <a:hlinkClick r:id="rId3"/>
              </a:rPr>
              <a:t>https://www.youtube.com/watch?v=myQkHM_je70&amp;index=2&amp;list=PLDCEho7foSooHYGxYqUj2Q6C7usp4aKIQ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229677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FBF1ADE-831B-42BC-84AE-444C3C21636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586002" y="387378"/>
            <a:ext cx="8958959" cy="6147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3969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7F0E484-02B0-4AEA-AC1D-80AD414EEB2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230245" y="1447482"/>
            <a:ext cx="5731510" cy="3963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1991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991F8D3-375C-498A-B929-4FDA07C60EE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230245" y="1468120"/>
            <a:ext cx="5731510" cy="3921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0108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D23883D-CDEC-43E3-9FEA-80AF8259195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230245" y="1451610"/>
            <a:ext cx="5731510" cy="3954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918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6.0 alpha – August 2016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Image result for open source">
            <a:extLst>
              <a:ext uri="{FF2B5EF4-FFF2-40B4-BE49-F238E27FC236}">
                <a16:creationId xmlns:a16="http://schemas.microsoft.com/office/drawing/2014/main" id="{46D5D3C3-F009-435D-BC17-D183BDFE65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293" y="2590315"/>
            <a:ext cx="4252995" cy="36730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Image result for cross platform">
            <a:extLst>
              <a:ext uri="{FF2B5EF4-FFF2-40B4-BE49-F238E27FC236}">
                <a16:creationId xmlns:a16="http://schemas.microsoft.com/office/drawing/2014/main" id="{A4085CCA-A29A-410A-8CD1-C893735084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8178" y="3128722"/>
            <a:ext cx="6579466" cy="2773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90BA32E-F5FD-4748-9C95-F1BFD0F8CDC2}"/>
              </a:ext>
            </a:extLst>
          </p:cNvPr>
          <p:cNvSpPr/>
          <p:nvPr/>
        </p:nvSpPr>
        <p:spPr>
          <a:xfrm>
            <a:off x="3400197" y="2006959"/>
            <a:ext cx="590319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200" dirty="0"/>
              <a:t>Yay we are NOT in the OS! </a:t>
            </a:r>
          </a:p>
        </p:txBody>
      </p:sp>
    </p:spTree>
    <p:extLst>
      <p:ext uri="{BB962C8B-B14F-4D97-AF65-F5344CB8AC3E}">
        <p14:creationId xmlns:p14="http://schemas.microsoft.com/office/powerpoint/2010/main" val="37493574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Image result for are you for real meme">
            <a:extLst>
              <a:ext uri="{FF2B5EF4-FFF2-40B4-BE49-F238E27FC236}">
                <a16:creationId xmlns:a16="http://schemas.microsoft.com/office/drawing/2014/main" id="{89EDAD96-421B-47FF-9792-8581A2C40D1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08" b="6783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14767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6.0 Beta 1 – May 2017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80"/>
            <a:ext cx="11702284" cy="4590456"/>
          </a:xfrm>
        </p:spPr>
        <p:txBody>
          <a:bodyPr>
            <a:normAutofit fontScale="40000" lnSpcReduction="20000"/>
          </a:bodyPr>
          <a:lstStyle/>
          <a:p>
            <a:r>
              <a:rPr lang="en-GB" sz="3600" dirty="0"/>
              <a:t>1176 issues were opened, 566 closed, and 166 explicitly labelled as Resolution-Fixed</a:t>
            </a:r>
          </a:p>
          <a:p>
            <a:r>
              <a:rPr lang="en-GB" sz="3600" dirty="0"/>
              <a:t>712 pull requests were opened, 685 closed, and 577 merged</a:t>
            </a:r>
          </a:p>
          <a:p>
            <a:endParaRPr lang="en-GB" sz="3600" dirty="0"/>
          </a:p>
          <a:p>
            <a:r>
              <a:rPr lang="en-GB" sz="3600" dirty="0"/>
              <a:t>Ubuntu 14.04</a:t>
            </a:r>
          </a:p>
          <a:p>
            <a:r>
              <a:rPr lang="en-GB" sz="3600" dirty="0"/>
              <a:t>Ubuntu 16.04</a:t>
            </a:r>
          </a:p>
          <a:p>
            <a:r>
              <a:rPr lang="en-GB" sz="3600" dirty="0"/>
              <a:t>CentOS 7</a:t>
            </a:r>
          </a:p>
          <a:p>
            <a:r>
              <a:rPr lang="en-GB" sz="3600" dirty="0"/>
              <a:t>OpenSUSE 42.1</a:t>
            </a:r>
          </a:p>
          <a:p>
            <a:r>
              <a:rPr lang="en-GB" sz="3600" dirty="0"/>
              <a:t>Arch Linux</a:t>
            </a:r>
          </a:p>
          <a:p>
            <a:r>
              <a:rPr lang="en-GB" sz="3600" dirty="0"/>
              <a:t>RHEL 7.2/7.3</a:t>
            </a:r>
          </a:p>
          <a:p>
            <a:r>
              <a:rPr lang="en-GB" sz="3600" dirty="0"/>
              <a:t>Debian 8</a:t>
            </a:r>
          </a:p>
          <a:p>
            <a:r>
              <a:rPr lang="en-GB" sz="3600" dirty="0"/>
              <a:t>MacOS 10</a:t>
            </a:r>
          </a:p>
          <a:p>
            <a:endParaRPr lang="en-GB" sz="3600" dirty="0"/>
          </a:p>
          <a:p>
            <a:r>
              <a:rPr lang="en-GB" sz="3600" dirty="0"/>
              <a:t>Docker images supporting not only Linux Docker images, but also Windows Docker images.</a:t>
            </a:r>
          </a:p>
          <a:p>
            <a:r>
              <a:rPr lang="en-GB" sz="3600" dirty="0"/>
              <a:t>Beta.1 is moving to .NET Core App 2.0.0 (preview1) which is compatible with </a:t>
            </a:r>
            <a:r>
              <a:rPr lang="en-GB" sz="3600" dirty="0">
                <a:hlinkClick r:id="rId2"/>
              </a:rPr>
              <a:t>.NET Standard 2.0</a:t>
            </a:r>
            <a:r>
              <a:rPr lang="en-GB" sz="3600" dirty="0"/>
              <a:t>.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94818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30400" y="0"/>
            <a:ext cx="9615526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Image result for history today">
            <a:extLst>
              <a:ext uri="{FF2B5EF4-FFF2-40B4-BE49-F238E27FC236}">
                <a16:creationId xmlns:a16="http://schemas.microsoft.com/office/drawing/2014/main" id="{AC237C52-AB4A-4A85-B25D-FD0176E81E6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519534" y="1206635"/>
            <a:ext cx="8412557" cy="4444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11709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6.0 Beta 1 – Census Telemetry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Image result for et phone home quote">
            <a:extLst>
              <a:ext uri="{FF2B5EF4-FFF2-40B4-BE49-F238E27FC236}">
                <a16:creationId xmlns:a16="http://schemas.microsoft.com/office/drawing/2014/main" id="{054DC454-FC84-4269-B0C5-CF1B620A34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676" y="2149620"/>
            <a:ext cx="5638800" cy="4229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A60FD97-A539-442D-AA9B-41BDEC2FD236}"/>
              </a:ext>
            </a:extLst>
          </p:cNvPr>
          <p:cNvSpPr txBox="1"/>
          <p:nvPr/>
        </p:nvSpPr>
        <p:spPr>
          <a:xfrm>
            <a:off x="9341947" y="6378720"/>
            <a:ext cx="2761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* Turn it off if you want to</a:t>
            </a:r>
          </a:p>
        </p:txBody>
      </p:sp>
    </p:spTree>
    <p:extLst>
      <p:ext uri="{BB962C8B-B14F-4D97-AF65-F5344CB8AC3E}">
        <p14:creationId xmlns:p14="http://schemas.microsoft.com/office/powerpoint/2010/main" val="11004472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6.0 Release Candidate - ???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80"/>
            <a:ext cx="11702284" cy="4590456"/>
          </a:xfrm>
        </p:spPr>
        <p:txBody>
          <a:bodyPr>
            <a:normAutofit/>
          </a:bodyPr>
          <a:lstStyle/>
          <a:p>
            <a:pPr fontAlgn="base"/>
            <a:r>
              <a:rPr lang="en-GB" sz="3200" dirty="0"/>
              <a:t>Getting out of Beta and declaring a Release Candidate includes:</a:t>
            </a:r>
          </a:p>
          <a:p>
            <a:pPr lvl="1" fontAlgn="base"/>
            <a:r>
              <a:rPr lang="en-GB" sz="3200" dirty="0"/>
              <a:t>Fixing all the identified </a:t>
            </a:r>
            <a:r>
              <a:rPr lang="en-GB" sz="3200" dirty="0">
                <a:hlinkClick r:id="rId2"/>
              </a:rPr>
              <a:t>Beta issues</a:t>
            </a:r>
            <a:endParaRPr lang="en-GB" sz="3200" dirty="0"/>
          </a:p>
          <a:p>
            <a:pPr lvl="1" fontAlgn="base"/>
            <a:r>
              <a:rPr lang="en-GB" sz="3200" dirty="0"/>
              <a:t>Getting to at least 80% code coverage</a:t>
            </a:r>
          </a:p>
          <a:p>
            <a:pPr lvl="1" fontAlgn="base"/>
            <a:r>
              <a:rPr lang="en-GB" sz="3200" dirty="0"/>
              <a:t>Enabling all the </a:t>
            </a:r>
            <a:r>
              <a:rPr lang="en-GB" sz="3200" dirty="0">
                <a:hlinkClick r:id="rId3"/>
              </a:rPr>
              <a:t>scenarios</a:t>
            </a:r>
            <a:r>
              <a:rPr lang="en-GB" sz="3200" dirty="0"/>
              <a:t> planned for 6.0.0</a:t>
            </a:r>
          </a:p>
          <a:p>
            <a:pPr lvl="1" fontAlgn="base"/>
            <a:r>
              <a:rPr lang="en-GB" sz="3200" dirty="0"/>
              <a:t>Hitting usage targets based on telemetry (to be determined)</a:t>
            </a:r>
          </a:p>
          <a:p>
            <a:pPr lvl="1" fontAlgn="base"/>
            <a:endParaRPr lang="en-GB" sz="3200" dirty="0"/>
          </a:p>
          <a:p>
            <a:pPr lvl="1" fontAlgn="base"/>
            <a:r>
              <a:rPr lang="en-GB" sz="3200" b="1" dirty="0"/>
              <a:t>https://github.com/PowerShell/PowerShell/issues/3046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02287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 err="1"/>
              <a:t>PowerSHell</a:t>
            </a:r>
            <a:r>
              <a:rPr lang="en-GB" dirty="0"/>
              <a:t> Core 6.0 side by side Windows PowerShell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80"/>
            <a:ext cx="11702284" cy="4590456"/>
          </a:xfrm>
        </p:spPr>
        <p:txBody>
          <a:bodyPr>
            <a:normAutofit/>
          </a:bodyPr>
          <a:lstStyle/>
          <a:p>
            <a:pPr fontAlgn="base"/>
            <a:r>
              <a:rPr lang="en-GB" sz="3200" b="1" dirty="0"/>
              <a:t>There are no current plans to ship PowerShell Core 6.0 out of the box in Windows, alongside / instead of Windows PowerShell 5.1.</a:t>
            </a:r>
          </a:p>
          <a:p>
            <a:pPr fontAlgn="base"/>
            <a:r>
              <a:rPr lang="en-GB" sz="3200" b="1" dirty="0"/>
              <a:t>Just let that sink in……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1D3F125-78B7-452B-8F9D-393188DE4C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8489" y="2914649"/>
            <a:ext cx="4549436" cy="3953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937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The Community Effect on Development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80"/>
            <a:ext cx="11702284" cy="2157648"/>
          </a:xfrm>
        </p:spPr>
        <p:txBody>
          <a:bodyPr>
            <a:normAutofit/>
          </a:bodyPr>
          <a:lstStyle/>
          <a:p>
            <a:r>
              <a:rPr lang="en-GB" sz="3200" dirty="0"/>
              <a:t>43% of the pull requests and almost 50% of the issues opened came from the community!</a:t>
            </a:r>
            <a:endParaRPr lang="en-GB" sz="3200" dirty="0">
              <a:hlinkClick r:id="rId2"/>
            </a:endParaRPr>
          </a:p>
          <a:p>
            <a:r>
              <a:rPr lang="en-GB" sz="3200" dirty="0">
                <a:hlinkClick r:id="rId2"/>
              </a:rPr>
              <a:t>https://blogs.msdn.microsoft.com/powershell/2017/01/31/powershell-open-source-community-dashboard/</a:t>
            </a:r>
            <a:r>
              <a:rPr lang="en-GB" sz="3200" dirty="0"/>
              <a:t> 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C904970-F7F4-4098-A69B-896E8491F9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1241" y="4069782"/>
            <a:ext cx="10741891" cy="2788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37587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>
            <a:normAutofit fontScale="90000"/>
          </a:bodyPr>
          <a:lstStyle/>
          <a:p>
            <a:r>
              <a:rPr lang="en-GB" dirty="0"/>
              <a:t>You’ll need a process to manage the community contributions though….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80"/>
            <a:ext cx="11702284" cy="2157648"/>
          </a:xfrm>
        </p:spPr>
        <p:txBody>
          <a:bodyPr>
            <a:normAutofit lnSpcReduction="10000"/>
          </a:bodyPr>
          <a:lstStyle/>
          <a:p>
            <a:r>
              <a:rPr lang="en-GB" sz="3200" dirty="0">
                <a:hlinkClick r:id="rId2"/>
              </a:rPr>
              <a:t>https://www.youtube.com/channel/UCMhQH-yJlr4_XHkwNunfMog</a:t>
            </a:r>
            <a:endParaRPr lang="en-GB" sz="3200" dirty="0"/>
          </a:p>
          <a:p>
            <a:endParaRPr lang="en-GB" sz="3200" dirty="0"/>
          </a:p>
          <a:p>
            <a:r>
              <a:rPr lang="en-GB" sz="3200">
                <a:hlinkClick r:id="rId3"/>
              </a:rPr>
              <a:t>https://github.com/PowerShell/PowerShell-RFC/tree/master/CommunityCall</a:t>
            </a:r>
            <a:r>
              <a:rPr lang="en-GB" sz="3200"/>
              <a:t> </a:t>
            </a:r>
            <a:endParaRPr lang="en-GB" sz="3200" dirty="0"/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01437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>
            <a:normAutofit/>
          </a:bodyPr>
          <a:lstStyle/>
          <a:p>
            <a:r>
              <a:rPr lang="en-GB" dirty="0"/>
              <a:t>PowerShell Core 6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Image result for jeffrey snover">
            <a:extLst>
              <a:ext uri="{FF2B5EF4-FFF2-40B4-BE49-F238E27FC236}">
                <a16:creationId xmlns:a16="http://schemas.microsoft.com/office/drawing/2014/main" id="{591AA141-76A6-45D2-A68D-F0C0077C66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2531" y="1857375"/>
            <a:ext cx="3629025" cy="5000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Speech Bubble: Oval 7">
            <a:extLst>
              <a:ext uri="{FF2B5EF4-FFF2-40B4-BE49-F238E27FC236}">
                <a16:creationId xmlns:a16="http://schemas.microsoft.com/office/drawing/2014/main" id="{5EAA48EB-2C39-42A9-9D8B-2214ED4F7A29}"/>
              </a:ext>
            </a:extLst>
          </p:cNvPr>
          <p:cNvSpPr/>
          <p:nvPr/>
        </p:nvSpPr>
        <p:spPr>
          <a:xfrm>
            <a:off x="6977061" y="1917190"/>
            <a:ext cx="4009938" cy="3120705"/>
          </a:xfrm>
          <a:prstGeom prst="wedgeEllipseCallou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B447BDB-8A57-4736-BCC0-4FB9A82AA895}"/>
              </a:ext>
            </a:extLst>
          </p:cNvPr>
          <p:cNvSpPr txBox="1"/>
          <p:nvPr/>
        </p:nvSpPr>
        <p:spPr>
          <a:xfrm>
            <a:off x="7816757" y="2372388"/>
            <a:ext cx="233054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To achieve this, no features were added!</a:t>
            </a:r>
          </a:p>
        </p:txBody>
      </p:sp>
    </p:spTree>
    <p:extLst>
      <p:ext uri="{BB962C8B-B14F-4D97-AF65-F5344CB8AC3E}">
        <p14:creationId xmlns:p14="http://schemas.microsoft.com/office/powerpoint/2010/main" val="356367318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Image result for why">
            <a:extLst>
              <a:ext uri="{FF2B5EF4-FFF2-40B4-BE49-F238E27FC236}">
                <a16:creationId xmlns:a16="http://schemas.microsoft.com/office/drawing/2014/main" id="{D8BEC1F6-13D1-4AAE-A7B1-42750E1419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10" b="6820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76135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7F02FB4-4F59-4C23-9DAA-277362D8426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230245" y="1451610"/>
            <a:ext cx="5731510" cy="3954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78171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8E6CB8A-6394-4E0B-9904-D6FF258DD07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230245" y="1442402"/>
            <a:ext cx="5731510" cy="3973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95224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>
            <a:normAutofit/>
          </a:bodyPr>
          <a:lstStyle/>
          <a:p>
            <a:r>
              <a:rPr lang="en-GB" dirty="0"/>
              <a:t>Linux / OS X are First Class Citizens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80"/>
            <a:ext cx="11702284" cy="2157648"/>
          </a:xfrm>
        </p:spPr>
        <p:txBody>
          <a:bodyPr>
            <a:normAutofit/>
          </a:bodyPr>
          <a:lstStyle/>
          <a:p>
            <a:r>
              <a:rPr lang="en-GB" sz="3200" dirty="0"/>
              <a:t>To do that they need a first class editing experience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1E1B408-D88E-4AD4-82B9-1CD6C014F4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2068" y="2489943"/>
            <a:ext cx="7762239" cy="4458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5611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Monad Manifesto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416D676-E2C4-4FB0-985B-DC2FB541F0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3506" y="239891"/>
            <a:ext cx="5447821" cy="643763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1F9CE81-E8E2-44D4-A52F-9C8AC31FBE0D}"/>
              </a:ext>
            </a:extLst>
          </p:cNvPr>
          <p:cNvSpPr/>
          <p:nvPr/>
        </p:nvSpPr>
        <p:spPr>
          <a:xfrm>
            <a:off x="465709" y="6172092"/>
            <a:ext cx="51030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hlinkClick r:id="rId4"/>
              </a:rPr>
              <a:t>http://www.jsnover.com/Docs/MonadManifesto.pdf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7553716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>
            <a:normAutofit/>
          </a:bodyPr>
          <a:lstStyle/>
          <a:p>
            <a:r>
              <a:rPr lang="en-GB" dirty="0"/>
              <a:t>VS Code one of the most starred projects on GitHub in 2016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FD29A46-EF80-4DC6-9C16-C7EA428EA8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9644" y="1865918"/>
            <a:ext cx="5864781" cy="4992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33630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>
            <a:normAutofit/>
          </a:bodyPr>
          <a:lstStyle/>
          <a:p>
            <a:r>
              <a:rPr lang="en-GB" dirty="0"/>
              <a:t>More GitHub 2016 Stats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A41E9CB-8A92-4AD4-93CB-9DA069DB9F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3369" y="1912690"/>
            <a:ext cx="3546729" cy="494531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3C34432-09FA-47DD-AE91-6A5BCA8971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5679" y="1912690"/>
            <a:ext cx="3612466" cy="4945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228519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>
            <a:normAutofit/>
          </a:bodyPr>
          <a:lstStyle/>
          <a:p>
            <a:r>
              <a:rPr lang="en-GB" dirty="0"/>
              <a:t>PowerShell Extension for VS Code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F53411C-32EC-41C2-A2D1-192939FE81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5027" y="1832480"/>
            <a:ext cx="8346179" cy="5025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816479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>
            <a:normAutofit/>
          </a:bodyPr>
          <a:lstStyle/>
          <a:p>
            <a:r>
              <a:rPr lang="en-GB" dirty="0"/>
              <a:t>What about the PowerShell ISE?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CDF4EF4-BD68-490C-864A-DC1F8C5A74A8}"/>
              </a:ext>
            </a:extLst>
          </p:cNvPr>
          <p:cNvSpPr txBox="1"/>
          <p:nvPr/>
        </p:nvSpPr>
        <p:spPr>
          <a:xfrm>
            <a:off x="10097766" y="5528345"/>
            <a:ext cx="1778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* Windows only</a:t>
            </a:r>
          </a:p>
        </p:txBody>
      </p:sp>
      <p:pic>
        <p:nvPicPr>
          <p:cNvPr id="6" name="Picture 2" descr="Image result for powershell ise">
            <a:extLst>
              <a:ext uri="{FF2B5EF4-FFF2-40B4-BE49-F238E27FC236}">
                <a16:creationId xmlns:a16="http://schemas.microsoft.com/office/drawing/2014/main" id="{0520C258-A3EC-457E-9FBD-481FB7E82B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7475" y="1792936"/>
            <a:ext cx="7136817" cy="50650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BA2C9DB-8771-47AA-95DE-BA17321629E0}"/>
              </a:ext>
            </a:extLst>
          </p:cNvPr>
          <p:cNvSpPr txBox="1"/>
          <p:nvPr/>
        </p:nvSpPr>
        <p:spPr>
          <a:xfrm>
            <a:off x="10097766" y="6125361"/>
            <a:ext cx="20942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** Not everybody makes it</a:t>
            </a:r>
          </a:p>
        </p:txBody>
      </p:sp>
    </p:spTree>
    <p:extLst>
      <p:ext uri="{BB962C8B-B14F-4D97-AF65-F5344CB8AC3E}">
        <p14:creationId xmlns:p14="http://schemas.microsoft.com/office/powerpoint/2010/main" val="3852279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85688A8-F5F5-428D-8994-5D99F57C68C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230245" y="1421130"/>
            <a:ext cx="5731510" cy="4015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68720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yellow sign on a pole&#10;&#10;Description generated with very high confidence">
            <a:extLst>
              <a:ext uri="{FF2B5EF4-FFF2-40B4-BE49-F238E27FC236}">
                <a16:creationId xmlns:a16="http://schemas.microsoft.com/office/drawing/2014/main" id="{5DCB3422-6409-4362-9C3C-D68FD86201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41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024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258" name="OTLSHAPE_M_52743de8bb6d4044896f473898fe9da7_Connector1"/>
          <p:cNvCxnSpPr>
            <a:cxnSpLocks/>
          </p:cNvCxnSpPr>
          <p:nvPr>
            <p:custDataLst>
              <p:tags r:id="rId2"/>
            </p:custDataLst>
          </p:nvPr>
        </p:nvCxnSpPr>
        <p:spPr>
          <a:xfrm>
            <a:off x="3572094" y="1857637"/>
            <a:ext cx="0" cy="1057013"/>
          </a:xfrm>
          <a:prstGeom prst="line">
            <a:avLst/>
          </a:prstGeom>
          <a:ln w="9525" cap="flat" cmpd="sng" algn="ctr">
            <a:solidFill>
              <a:srgbClr val="087FC3"/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57" name="OTLSHAPE_M_a58f29487c0343c08abcf41913e40cae_Connector1"/>
          <p:cNvCxnSpPr/>
          <p:nvPr>
            <p:custDataLst>
              <p:tags r:id="rId3"/>
            </p:custDataLst>
          </p:nvPr>
        </p:nvCxnSpPr>
        <p:spPr>
          <a:xfrm>
            <a:off x="2761999" y="1847760"/>
            <a:ext cx="0" cy="1066891"/>
          </a:xfrm>
          <a:prstGeom prst="line">
            <a:avLst/>
          </a:prstGeom>
          <a:ln w="9525" cap="flat" cmpd="sng" algn="ctr">
            <a:solidFill>
              <a:srgbClr val="0072BC"/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34" name="OTLSHAPE_TB_00000000000000000000000000000000_LeftEndCaps"/>
          <p:cNvSpPr txBox="1"/>
          <p:nvPr>
            <p:custDataLst>
              <p:tags r:id="rId4"/>
            </p:custDataLst>
          </p:nvPr>
        </p:nvSpPr>
        <p:spPr>
          <a:xfrm>
            <a:off x="1757835" y="2966651"/>
            <a:ext cx="454740" cy="276999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-36" normalizeH="0" baseline="0" noProof="0" dirty="0">
                <a:ln>
                  <a:noFill/>
                </a:ln>
                <a:solidFill>
                  <a:srgbClr val="C0504D"/>
                </a:solidFill>
                <a:effectLst/>
                <a:uLnTx/>
                <a:uFillTx/>
                <a:latin typeface="Corbel" panose="020B0503020204020204" pitchFamily="34" charset="0"/>
                <a:ea typeface="+mn-ea"/>
                <a:cs typeface="+mn-cs"/>
              </a:rPr>
              <a:t>2006</a:t>
            </a:r>
          </a:p>
        </p:txBody>
      </p:sp>
      <p:sp>
        <p:nvSpPr>
          <p:cNvPr id="9235" name="OTLSHAPE_TB_00000000000000000000000000000000_RightEndCaps"/>
          <p:cNvSpPr txBox="1"/>
          <p:nvPr>
            <p:custDataLst>
              <p:tags r:id="rId5"/>
            </p:custDataLst>
          </p:nvPr>
        </p:nvSpPr>
        <p:spPr>
          <a:xfrm>
            <a:off x="9977013" y="2966651"/>
            <a:ext cx="413383" cy="276999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-36" normalizeH="0" baseline="0" noProof="0" dirty="0">
                <a:ln>
                  <a:noFill/>
                </a:ln>
                <a:solidFill>
                  <a:srgbClr val="C0504D"/>
                </a:solidFill>
                <a:effectLst/>
                <a:uLnTx/>
                <a:uFillTx/>
                <a:latin typeface="Corbel" panose="020B0503020204020204" pitchFamily="34" charset="0"/>
                <a:ea typeface="+mn-ea"/>
                <a:cs typeface="+mn-cs"/>
              </a:rPr>
              <a:t>2017</a:t>
            </a:r>
          </a:p>
        </p:txBody>
      </p:sp>
      <p:sp>
        <p:nvSpPr>
          <p:cNvPr id="9236" name="OTLSHAPE_TB_00000000000000000000000000000000_ScaleContainer"/>
          <p:cNvSpPr/>
          <p:nvPr>
            <p:custDataLst>
              <p:tags r:id="rId6"/>
            </p:custDataLst>
          </p:nvPr>
        </p:nvSpPr>
        <p:spPr>
          <a:xfrm>
            <a:off x="2330535" y="2914650"/>
            <a:ext cx="7518400" cy="381000"/>
          </a:xfrm>
          <a:prstGeom prst="roundRect">
            <a:avLst>
              <a:gd name="adj" fmla="val 100000"/>
            </a:avLst>
          </a:prstGeom>
          <a:gradFill flip="none" rotWithShape="1">
            <a:gsLst>
              <a:gs pos="0">
                <a:srgbClr val="44546A"/>
              </a:gs>
              <a:gs pos="0">
                <a:schemeClr val="dk2"/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>
              <a:rot lat="0" lon="0" rev="8700000"/>
            </a:lightRig>
          </a:scene3d>
          <a:sp3d>
            <a:bevelT w="165100" h="19050"/>
          </a:sp3d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237" name="OTLSHAPE_TB_00000000000000000000000000000000_ElapsedTime" hidden="1"/>
          <p:cNvSpPr/>
          <p:nvPr>
            <p:custDataLst>
              <p:tags r:id="rId7"/>
            </p:custDataLst>
          </p:nvPr>
        </p:nvSpPr>
        <p:spPr>
          <a:xfrm>
            <a:off x="1524000" y="0"/>
            <a:ext cx="0" cy="0"/>
          </a:xfrm>
          <a:prstGeom prst="roundRect">
            <a:avLst>
              <a:gd name="adj" fmla="val 1000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238" name="OTLSHAPE_TB_00000000000000000000000000000000_TodayMarkerShape" hidden="1"/>
          <p:cNvSpPr/>
          <p:nvPr>
            <p:custDataLst>
              <p:tags r:id="rId8"/>
            </p:custDataLst>
          </p:nvPr>
        </p:nvSpPr>
        <p:spPr>
          <a:xfrm>
            <a:off x="2441207" y="3295650"/>
            <a:ext cx="108857" cy="127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239" name="OTLSHAPE_TB_00000000000000000000000000000000_TodayMarkerText" hidden="1"/>
          <p:cNvSpPr txBox="1"/>
          <p:nvPr>
            <p:custDataLst>
              <p:tags r:id="rId9"/>
            </p:custDataLst>
          </p:nvPr>
        </p:nvSpPr>
        <p:spPr>
          <a:xfrm>
            <a:off x="2495635" y="3422651"/>
            <a:ext cx="254878" cy="123111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Today</a:t>
            </a:r>
          </a:p>
        </p:txBody>
      </p:sp>
      <p:sp>
        <p:nvSpPr>
          <p:cNvPr id="9240" name="OTLSHAPE_TB_00000000000000000000000000000000_TimescaleInterval1"/>
          <p:cNvSpPr txBox="1"/>
          <p:nvPr>
            <p:custDataLst>
              <p:tags r:id="rId10"/>
            </p:custDataLst>
          </p:nvPr>
        </p:nvSpPr>
        <p:spPr>
          <a:xfrm>
            <a:off x="2559135" y="3012124"/>
            <a:ext cx="268150" cy="18605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-18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2006</a:t>
            </a:r>
          </a:p>
        </p:txBody>
      </p:sp>
      <p:cxnSp>
        <p:nvCxnSpPr>
          <p:cNvPr id="9241" name="OTLSHAPE_TB_00000000000000000000000000000000_Separator1"/>
          <p:cNvCxnSpPr/>
          <p:nvPr>
            <p:custDataLst>
              <p:tags r:id="rId11"/>
            </p:custDataLst>
          </p:nvPr>
        </p:nvCxnSpPr>
        <p:spPr>
          <a:xfrm>
            <a:off x="3301678" y="2978150"/>
            <a:ext cx="0" cy="254000"/>
          </a:xfrm>
          <a:prstGeom prst="line">
            <a:avLst/>
          </a:prstGeom>
          <a:ln w="6350" cap="flat" cmpd="sng" algn="ctr">
            <a:solidFill>
              <a:schemeClr val="lt2">
                <a:alpha val="29804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42" name="OTLSHAPE_TB_00000000000000000000000000000000_TimescaleInterval2"/>
          <p:cNvSpPr txBox="1"/>
          <p:nvPr>
            <p:custDataLst>
              <p:tags r:id="rId12"/>
            </p:custDataLst>
          </p:nvPr>
        </p:nvSpPr>
        <p:spPr>
          <a:xfrm>
            <a:off x="3365178" y="3012124"/>
            <a:ext cx="206916" cy="18605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-18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2009</a:t>
            </a:r>
          </a:p>
        </p:txBody>
      </p:sp>
      <p:cxnSp>
        <p:nvCxnSpPr>
          <p:cNvPr id="9243" name="OTLSHAPE_TB_00000000000000000000000000000000_Separator2"/>
          <p:cNvCxnSpPr/>
          <p:nvPr>
            <p:custDataLst>
              <p:tags r:id="rId13"/>
            </p:custDataLst>
          </p:nvPr>
        </p:nvCxnSpPr>
        <p:spPr>
          <a:xfrm>
            <a:off x="4081720" y="2978150"/>
            <a:ext cx="0" cy="254000"/>
          </a:xfrm>
          <a:prstGeom prst="line">
            <a:avLst/>
          </a:prstGeom>
          <a:ln w="6350" cap="flat" cmpd="sng" algn="ctr">
            <a:solidFill>
              <a:schemeClr val="lt2">
                <a:alpha val="29804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44" name="OTLSHAPE_TB_00000000000000000000000000000000_TimescaleInterval3"/>
          <p:cNvSpPr txBox="1"/>
          <p:nvPr>
            <p:custDataLst>
              <p:tags r:id="rId14"/>
            </p:custDataLst>
          </p:nvPr>
        </p:nvSpPr>
        <p:spPr>
          <a:xfrm>
            <a:off x="4145222" y="3012124"/>
            <a:ext cx="158185" cy="18605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-2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2011</a:t>
            </a:r>
          </a:p>
        </p:txBody>
      </p:sp>
      <p:cxnSp>
        <p:nvCxnSpPr>
          <p:cNvPr id="9245" name="OTLSHAPE_TB_00000000000000000000000000000000_Separator3"/>
          <p:cNvCxnSpPr/>
          <p:nvPr>
            <p:custDataLst>
              <p:tags r:id="rId15"/>
            </p:custDataLst>
          </p:nvPr>
        </p:nvCxnSpPr>
        <p:spPr>
          <a:xfrm>
            <a:off x="4887764" y="2978150"/>
            <a:ext cx="0" cy="254000"/>
          </a:xfrm>
          <a:prstGeom prst="line">
            <a:avLst/>
          </a:prstGeom>
          <a:ln w="6350" cap="flat" cmpd="sng" algn="ctr">
            <a:solidFill>
              <a:schemeClr val="lt2">
                <a:alpha val="29804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46" name="OTLSHAPE_TB_00000000000000000000000000000000_TimescaleInterval4"/>
          <p:cNvSpPr txBox="1"/>
          <p:nvPr>
            <p:custDataLst>
              <p:tags r:id="rId16"/>
            </p:custDataLst>
          </p:nvPr>
        </p:nvSpPr>
        <p:spPr>
          <a:xfrm>
            <a:off x="4951264" y="3012124"/>
            <a:ext cx="241300" cy="18605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-2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2012</a:t>
            </a:r>
          </a:p>
        </p:txBody>
      </p:sp>
      <p:cxnSp>
        <p:nvCxnSpPr>
          <p:cNvPr id="9247" name="OTLSHAPE_TB_00000000000000000000000000000000_Separator4"/>
          <p:cNvCxnSpPr/>
          <p:nvPr>
            <p:custDataLst>
              <p:tags r:id="rId17"/>
            </p:custDataLst>
          </p:nvPr>
        </p:nvCxnSpPr>
        <p:spPr>
          <a:xfrm>
            <a:off x="5693808" y="2978150"/>
            <a:ext cx="0" cy="254000"/>
          </a:xfrm>
          <a:prstGeom prst="line">
            <a:avLst/>
          </a:prstGeom>
          <a:ln w="6350" cap="flat" cmpd="sng" algn="ctr">
            <a:solidFill>
              <a:schemeClr val="lt2">
                <a:alpha val="29804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48" name="OTLSHAPE_TB_00000000000000000000000000000000_TimescaleInterval5"/>
          <p:cNvSpPr txBox="1"/>
          <p:nvPr>
            <p:custDataLst>
              <p:tags r:id="rId18"/>
            </p:custDataLst>
          </p:nvPr>
        </p:nvSpPr>
        <p:spPr>
          <a:xfrm>
            <a:off x="5765697" y="3012124"/>
            <a:ext cx="228600" cy="18605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-18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2013</a:t>
            </a:r>
          </a:p>
        </p:txBody>
      </p:sp>
      <p:cxnSp>
        <p:nvCxnSpPr>
          <p:cNvPr id="9249" name="OTLSHAPE_TB_00000000000000000000000000000000_Separator5"/>
          <p:cNvCxnSpPr/>
          <p:nvPr>
            <p:custDataLst>
              <p:tags r:id="rId19"/>
            </p:custDataLst>
          </p:nvPr>
        </p:nvCxnSpPr>
        <p:spPr>
          <a:xfrm>
            <a:off x="6473850" y="2978150"/>
            <a:ext cx="0" cy="254000"/>
          </a:xfrm>
          <a:prstGeom prst="line">
            <a:avLst/>
          </a:prstGeom>
          <a:ln w="6350" cap="flat" cmpd="sng" algn="ctr">
            <a:solidFill>
              <a:schemeClr val="lt2">
                <a:alpha val="29804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50" name="OTLSHAPE_TB_00000000000000000000000000000000_TimescaleInterval6"/>
          <p:cNvSpPr txBox="1"/>
          <p:nvPr>
            <p:custDataLst>
              <p:tags r:id="rId20"/>
            </p:custDataLst>
          </p:nvPr>
        </p:nvSpPr>
        <p:spPr>
          <a:xfrm>
            <a:off x="6537351" y="3012124"/>
            <a:ext cx="211148" cy="18605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-22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2014</a:t>
            </a:r>
          </a:p>
        </p:txBody>
      </p:sp>
      <p:cxnSp>
        <p:nvCxnSpPr>
          <p:cNvPr id="9251" name="OTLSHAPE_TB_00000000000000000000000000000000_Separator6"/>
          <p:cNvCxnSpPr/>
          <p:nvPr>
            <p:custDataLst>
              <p:tags r:id="rId21"/>
            </p:custDataLst>
          </p:nvPr>
        </p:nvCxnSpPr>
        <p:spPr>
          <a:xfrm>
            <a:off x="7279894" y="2978150"/>
            <a:ext cx="0" cy="254000"/>
          </a:xfrm>
          <a:prstGeom prst="line">
            <a:avLst/>
          </a:prstGeom>
          <a:ln w="6350" cap="flat" cmpd="sng" algn="ctr">
            <a:solidFill>
              <a:schemeClr val="lt2">
                <a:alpha val="29804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52" name="OTLSHAPE_TB_00000000000000000000000000000000_TimescaleInterval7"/>
          <p:cNvSpPr txBox="1"/>
          <p:nvPr>
            <p:custDataLst>
              <p:tags r:id="rId22"/>
            </p:custDataLst>
          </p:nvPr>
        </p:nvSpPr>
        <p:spPr>
          <a:xfrm>
            <a:off x="7343394" y="3012124"/>
            <a:ext cx="243978" cy="18605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-2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2015</a:t>
            </a:r>
          </a:p>
        </p:txBody>
      </p:sp>
      <p:cxnSp>
        <p:nvCxnSpPr>
          <p:cNvPr id="9253" name="OTLSHAPE_TB_00000000000000000000000000000000_Separator7"/>
          <p:cNvCxnSpPr/>
          <p:nvPr>
            <p:custDataLst>
              <p:tags r:id="rId23"/>
            </p:custDataLst>
          </p:nvPr>
        </p:nvCxnSpPr>
        <p:spPr>
          <a:xfrm>
            <a:off x="8059936" y="2978150"/>
            <a:ext cx="0" cy="254000"/>
          </a:xfrm>
          <a:prstGeom prst="line">
            <a:avLst/>
          </a:prstGeom>
          <a:ln w="6350" cap="flat" cmpd="sng" algn="ctr">
            <a:solidFill>
              <a:schemeClr val="lt2">
                <a:alpha val="29804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54" name="OTLSHAPE_TB_00000000000000000000000000000000_TimescaleInterval8"/>
          <p:cNvSpPr txBox="1"/>
          <p:nvPr>
            <p:custDataLst>
              <p:tags r:id="rId24"/>
            </p:custDataLst>
          </p:nvPr>
        </p:nvSpPr>
        <p:spPr>
          <a:xfrm>
            <a:off x="8123437" y="3012124"/>
            <a:ext cx="231858" cy="18605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-22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2016</a:t>
            </a:r>
          </a:p>
        </p:txBody>
      </p:sp>
      <p:cxnSp>
        <p:nvCxnSpPr>
          <p:cNvPr id="9255" name="OTLSHAPE_TB_00000000000000000000000000000000_Separator8"/>
          <p:cNvCxnSpPr/>
          <p:nvPr>
            <p:custDataLst>
              <p:tags r:id="rId25"/>
            </p:custDataLst>
          </p:nvPr>
        </p:nvCxnSpPr>
        <p:spPr>
          <a:xfrm>
            <a:off x="8865980" y="2978150"/>
            <a:ext cx="0" cy="254000"/>
          </a:xfrm>
          <a:prstGeom prst="line">
            <a:avLst/>
          </a:prstGeom>
          <a:ln w="6350" cap="flat" cmpd="sng" algn="ctr">
            <a:solidFill>
              <a:schemeClr val="lt2">
                <a:alpha val="29804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56" name="OTLSHAPE_TB_00000000000000000000000000000000_TimescaleInterval9"/>
          <p:cNvSpPr txBox="1"/>
          <p:nvPr>
            <p:custDataLst>
              <p:tags r:id="rId26"/>
            </p:custDataLst>
          </p:nvPr>
        </p:nvSpPr>
        <p:spPr>
          <a:xfrm>
            <a:off x="8929482" y="3012124"/>
            <a:ext cx="304955" cy="186055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-2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2017</a:t>
            </a:r>
          </a:p>
        </p:txBody>
      </p:sp>
      <p:sp>
        <p:nvSpPr>
          <p:cNvPr id="9261" name="OTLSHAPE_M_a58f29487c0343c08abcf41913e40cae_Title"/>
          <p:cNvSpPr txBox="1"/>
          <p:nvPr>
            <p:custDataLst>
              <p:tags r:id="rId27"/>
            </p:custDataLst>
          </p:nvPr>
        </p:nvSpPr>
        <p:spPr>
          <a:xfrm>
            <a:off x="2955847" y="1667159"/>
            <a:ext cx="6350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6" normalizeH="0" baseline="0" noProof="0" dirty="0">
                <a:ln>
                  <a:noFill/>
                </a:ln>
                <a:solidFill>
                  <a:srgbClr val="3B5998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1.0</a:t>
            </a:r>
          </a:p>
        </p:txBody>
      </p:sp>
      <p:sp>
        <p:nvSpPr>
          <p:cNvPr id="9262" name="OTLSHAPE_M_a58f29487c0343c08abcf41913e40cae_Date"/>
          <p:cNvSpPr txBox="1"/>
          <p:nvPr>
            <p:custDataLst>
              <p:tags r:id="rId28"/>
            </p:custDataLst>
          </p:nvPr>
        </p:nvSpPr>
        <p:spPr>
          <a:xfrm>
            <a:off x="2946149" y="1853934"/>
            <a:ext cx="393700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-8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Nov 2006</a:t>
            </a:r>
          </a:p>
        </p:txBody>
      </p:sp>
      <p:sp>
        <p:nvSpPr>
          <p:cNvPr id="9263" name="OTLSHAPE_M_a58f29487c0343c08abcf41913e40cae_Shape"/>
          <p:cNvSpPr/>
          <p:nvPr>
            <p:custDataLst>
              <p:tags r:id="rId29"/>
            </p:custDataLst>
          </p:nvPr>
        </p:nvSpPr>
        <p:spPr>
          <a:xfrm rot="16200000">
            <a:off x="2763902" y="1857637"/>
            <a:ext cx="165100" cy="165100"/>
          </a:xfrm>
          <a:prstGeom prst="flowChartMerge">
            <a:avLst/>
          </a:prstGeom>
          <a:solidFill>
            <a:srgbClr val="087FC3"/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threePt" dir="t"/>
          </a:scene3d>
          <a:sp3d>
            <a:bevelT h="12700"/>
          </a:sp3d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264" name="OTLSHAPE_M_52743de8bb6d4044896f473898fe9da7_Title"/>
          <p:cNvSpPr txBox="1"/>
          <p:nvPr>
            <p:custDataLst>
              <p:tags r:id="rId30"/>
            </p:custDataLst>
          </p:nvPr>
        </p:nvSpPr>
        <p:spPr>
          <a:xfrm>
            <a:off x="3773345" y="1676739"/>
            <a:ext cx="6350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6" normalizeH="0" baseline="0" noProof="0" dirty="0">
                <a:ln>
                  <a:noFill/>
                </a:ln>
                <a:solidFill>
                  <a:srgbClr val="3B5998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2.0</a:t>
            </a:r>
          </a:p>
        </p:txBody>
      </p:sp>
      <p:sp>
        <p:nvSpPr>
          <p:cNvPr id="9265" name="OTLSHAPE_M_52743de8bb6d4044896f473898fe9da7_Date"/>
          <p:cNvSpPr txBox="1"/>
          <p:nvPr>
            <p:custDataLst>
              <p:tags r:id="rId31"/>
            </p:custDataLst>
          </p:nvPr>
        </p:nvSpPr>
        <p:spPr>
          <a:xfrm>
            <a:off x="3783296" y="1852186"/>
            <a:ext cx="317755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-8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July 2009</a:t>
            </a:r>
          </a:p>
        </p:txBody>
      </p:sp>
      <p:sp>
        <p:nvSpPr>
          <p:cNvPr id="9266" name="OTLSHAPE_M_52743de8bb6d4044896f473898fe9da7_Shape"/>
          <p:cNvSpPr/>
          <p:nvPr>
            <p:custDataLst>
              <p:tags r:id="rId32"/>
            </p:custDataLst>
          </p:nvPr>
        </p:nvSpPr>
        <p:spPr>
          <a:xfrm rot="16200000">
            <a:off x="3570192" y="1840975"/>
            <a:ext cx="165100" cy="165100"/>
          </a:xfrm>
          <a:prstGeom prst="flowChartMerge">
            <a:avLst/>
          </a:prstGeom>
          <a:solidFill>
            <a:srgbClr val="087FC3"/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threePt" dir="t"/>
          </a:scene3d>
          <a:sp3d>
            <a:bevelT h="12700"/>
          </a:sp3d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274" name="OTLSHAPE_M_6a283b367375415b92b0e5fc4e16a0cc_Date" hidden="1"/>
          <p:cNvSpPr txBox="1"/>
          <p:nvPr>
            <p:custDataLst>
              <p:tags r:id="rId33"/>
            </p:custDataLst>
          </p:nvPr>
        </p:nvSpPr>
        <p:spPr>
          <a:xfrm>
            <a:off x="7461904" y="2501145"/>
            <a:ext cx="0" cy="492443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D1282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Nov 7</a:t>
            </a:r>
          </a:p>
        </p:txBody>
      </p:sp>
      <p:sp>
        <p:nvSpPr>
          <p:cNvPr id="9277" name="OTLSHAPE_M_7b0996464ffd4cd3a3b383ab1ba22438_Date" hidden="1"/>
          <p:cNvSpPr txBox="1"/>
          <p:nvPr>
            <p:custDataLst>
              <p:tags r:id="rId34"/>
            </p:custDataLst>
          </p:nvPr>
        </p:nvSpPr>
        <p:spPr>
          <a:xfrm>
            <a:off x="8579965" y="2792220"/>
            <a:ext cx="0" cy="615553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>
                <a:ln>
                  <a:noFill/>
                </a:ln>
                <a:solidFill>
                  <a:srgbClr val="D1282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Dec 20</a:t>
            </a:r>
          </a:p>
        </p:txBody>
      </p:sp>
      <p:sp>
        <p:nvSpPr>
          <p:cNvPr id="9279" name="OTLSHAPE_M_7f583de0854a4cacb89837f3a379bb4a_Title"/>
          <p:cNvSpPr txBox="1"/>
          <p:nvPr>
            <p:custDataLst>
              <p:tags r:id="rId35"/>
            </p:custDataLst>
          </p:nvPr>
        </p:nvSpPr>
        <p:spPr>
          <a:xfrm>
            <a:off x="9807690" y="2352203"/>
            <a:ext cx="6350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6" normalizeH="0" baseline="0" noProof="0" dirty="0">
                <a:ln>
                  <a:noFill/>
                </a:ln>
                <a:solidFill>
                  <a:srgbClr val="489A61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6.0 GA</a:t>
            </a:r>
          </a:p>
        </p:txBody>
      </p:sp>
      <p:sp>
        <p:nvSpPr>
          <p:cNvPr id="9280" name="OTLSHAPE_M_7f583de0854a4cacb89837f3a379bb4a_Date"/>
          <p:cNvSpPr txBox="1"/>
          <p:nvPr>
            <p:custDataLst>
              <p:tags r:id="rId36"/>
            </p:custDataLst>
          </p:nvPr>
        </p:nvSpPr>
        <p:spPr>
          <a:xfrm>
            <a:off x="9959411" y="2507105"/>
            <a:ext cx="33020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-6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?????</a:t>
            </a:r>
          </a:p>
        </p:txBody>
      </p:sp>
      <p:sp>
        <p:nvSpPr>
          <p:cNvPr id="9281" name="OTLSHAPE_M_7f583de0854a4cacb89837f3a379bb4a_Shape"/>
          <p:cNvSpPr/>
          <p:nvPr>
            <p:custDataLst>
              <p:tags r:id="rId37"/>
            </p:custDataLst>
          </p:nvPr>
        </p:nvSpPr>
        <p:spPr>
          <a:xfrm>
            <a:off x="9600646" y="2630603"/>
            <a:ext cx="304800" cy="330200"/>
          </a:xfrm>
          <a:prstGeom prst="star5">
            <a:avLst>
              <a:gd name="adj" fmla="val 25000"/>
              <a:gd name="hf" fmla="val 105146"/>
              <a:gd name="vf" fmla="val 110557"/>
            </a:avLst>
          </a:prstGeom>
          <a:solidFill>
            <a:srgbClr val="62B57B"/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threePt" dir="t"/>
          </a:scene3d>
          <a:sp3d>
            <a:bevelT h="12700"/>
          </a:sp3d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283" name="OTLSHAPE_T_7c518fb37f2142bb8e0445920d0403b5_ShapePercentage" hidden="1"/>
          <p:cNvSpPr/>
          <p:nvPr>
            <p:custDataLst>
              <p:tags r:id="rId38"/>
            </p:custDataLst>
          </p:nvPr>
        </p:nvSpPr>
        <p:spPr>
          <a:xfrm>
            <a:off x="4705755" y="3498850"/>
            <a:ext cx="0" cy="0"/>
          </a:xfrm>
          <a:prstGeom prst="roundRect">
            <a:avLst>
              <a:gd name="adj" fmla="val 10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284" name="OTLSHAPE_T_7c518fb37f2142bb8e0445920d0403b5_Duration" hidden="1"/>
          <p:cNvSpPr txBox="1"/>
          <p:nvPr>
            <p:custDataLst>
              <p:tags r:id="rId39"/>
            </p:custDataLst>
          </p:nvPr>
        </p:nvSpPr>
        <p:spPr>
          <a:xfrm>
            <a:off x="1524000" y="3498851"/>
            <a:ext cx="3302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C0504D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6 days</a:t>
            </a:r>
          </a:p>
        </p:txBody>
      </p:sp>
      <p:sp>
        <p:nvSpPr>
          <p:cNvPr id="9285" name="OTLSHAPE_T_7c518fb37f2142bb8e0445920d0403b5_TextPercentage" hidden="1"/>
          <p:cNvSpPr txBox="1"/>
          <p:nvPr>
            <p:custDataLst>
              <p:tags r:id="rId40"/>
            </p:custDataLst>
          </p:nvPr>
        </p:nvSpPr>
        <p:spPr>
          <a:xfrm>
            <a:off x="1524000" y="3653875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C0504D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9286" name="OTLSHAPE_T_7c518fb37f2142bb8e0445920d0403b5_StartDate" hidden="1"/>
          <p:cNvSpPr txBox="1"/>
          <p:nvPr>
            <p:custDataLst>
              <p:tags r:id="rId41"/>
            </p:custDataLst>
          </p:nvPr>
        </p:nvSpPr>
        <p:spPr>
          <a:xfrm>
            <a:off x="1524000" y="3653875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9287" name="OTLSHAPE_T_7c518fb37f2142bb8e0445920d0403b5_EndDate" hidden="1"/>
          <p:cNvSpPr txBox="1"/>
          <p:nvPr>
            <p:custDataLst>
              <p:tags r:id="rId42"/>
            </p:custDataLst>
          </p:nvPr>
        </p:nvSpPr>
        <p:spPr>
          <a:xfrm>
            <a:off x="1524000" y="3653875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9291" name="OTLSHAPE_T_be3ae38f60b3402d8a13f1e91eec41f5_ShapePercentage" hidden="1"/>
          <p:cNvSpPr/>
          <p:nvPr>
            <p:custDataLst>
              <p:tags r:id="rId43"/>
            </p:custDataLst>
          </p:nvPr>
        </p:nvSpPr>
        <p:spPr>
          <a:xfrm>
            <a:off x="5251784" y="3765550"/>
            <a:ext cx="0" cy="0"/>
          </a:xfrm>
          <a:prstGeom prst="roundRect">
            <a:avLst>
              <a:gd name="adj" fmla="val 10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292" name="OTLSHAPE_T_be3ae38f60b3402d8a13f1e91eec41f5_Duration" hidden="1"/>
          <p:cNvSpPr txBox="1"/>
          <p:nvPr>
            <p:custDataLst>
              <p:tags r:id="rId44"/>
            </p:custDataLst>
          </p:nvPr>
        </p:nvSpPr>
        <p:spPr>
          <a:xfrm>
            <a:off x="1524000" y="3765551"/>
            <a:ext cx="3937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C0504D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18 days</a:t>
            </a:r>
          </a:p>
        </p:txBody>
      </p:sp>
      <p:sp>
        <p:nvSpPr>
          <p:cNvPr id="9293" name="OTLSHAPE_T_be3ae38f60b3402d8a13f1e91eec41f5_TextPercentage" hidden="1"/>
          <p:cNvSpPr txBox="1"/>
          <p:nvPr>
            <p:custDataLst>
              <p:tags r:id="rId45"/>
            </p:custDataLst>
          </p:nvPr>
        </p:nvSpPr>
        <p:spPr>
          <a:xfrm>
            <a:off x="1524000" y="3920575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C0504D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9294" name="OTLSHAPE_T_be3ae38f60b3402d8a13f1e91eec41f5_StartDate" hidden="1"/>
          <p:cNvSpPr txBox="1"/>
          <p:nvPr>
            <p:custDataLst>
              <p:tags r:id="rId46"/>
            </p:custDataLst>
          </p:nvPr>
        </p:nvSpPr>
        <p:spPr>
          <a:xfrm>
            <a:off x="1524000" y="3920575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9295" name="OTLSHAPE_T_be3ae38f60b3402d8a13f1e91eec41f5_EndDate" hidden="1"/>
          <p:cNvSpPr txBox="1"/>
          <p:nvPr>
            <p:custDataLst>
              <p:tags r:id="rId47"/>
            </p:custDataLst>
          </p:nvPr>
        </p:nvSpPr>
        <p:spPr>
          <a:xfrm>
            <a:off x="1524000" y="3920575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9299" name="OTLSHAPE_T_9aa183d65df24b0c8fecd0a002471583_ShapePercentage" hidden="1"/>
          <p:cNvSpPr/>
          <p:nvPr>
            <p:custDataLst>
              <p:tags r:id="rId48"/>
            </p:custDataLst>
          </p:nvPr>
        </p:nvSpPr>
        <p:spPr>
          <a:xfrm>
            <a:off x="5251784" y="4032250"/>
            <a:ext cx="0" cy="0"/>
          </a:xfrm>
          <a:prstGeom prst="roundRect">
            <a:avLst>
              <a:gd name="adj" fmla="val 10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300" name="OTLSHAPE_T_9aa183d65df24b0c8fecd0a002471583_Duration" hidden="1"/>
          <p:cNvSpPr txBox="1"/>
          <p:nvPr>
            <p:custDataLst>
              <p:tags r:id="rId49"/>
            </p:custDataLst>
          </p:nvPr>
        </p:nvSpPr>
        <p:spPr>
          <a:xfrm>
            <a:off x="1524000" y="4032251"/>
            <a:ext cx="3937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C0504D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24 days</a:t>
            </a:r>
          </a:p>
        </p:txBody>
      </p:sp>
      <p:sp>
        <p:nvSpPr>
          <p:cNvPr id="9301" name="OTLSHAPE_T_9aa183d65df24b0c8fecd0a002471583_TextPercentage" hidden="1"/>
          <p:cNvSpPr txBox="1"/>
          <p:nvPr>
            <p:custDataLst>
              <p:tags r:id="rId50"/>
            </p:custDataLst>
          </p:nvPr>
        </p:nvSpPr>
        <p:spPr>
          <a:xfrm>
            <a:off x="1524000" y="4187275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C0504D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9302" name="OTLSHAPE_T_9aa183d65df24b0c8fecd0a002471583_StartDate" hidden="1"/>
          <p:cNvSpPr txBox="1"/>
          <p:nvPr>
            <p:custDataLst>
              <p:tags r:id="rId51"/>
            </p:custDataLst>
          </p:nvPr>
        </p:nvSpPr>
        <p:spPr>
          <a:xfrm>
            <a:off x="1524000" y="4187275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9303" name="OTLSHAPE_T_9aa183d65df24b0c8fecd0a002471583_EndDate" hidden="1"/>
          <p:cNvSpPr txBox="1"/>
          <p:nvPr>
            <p:custDataLst>
              <p:tags r:id="rId52"/>
            </p:custDataLst>
          </p:nvPr>
        </p:nvSpPr>
        <p:spPr>
          <a:xfrm>
            <a:off x="1524000" y="4187275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9307" name="OTLSHAPE_T_06a6a20021ea4acdac20b41f7b37b0dd_ShapePercentage" hidden="1"/>
          <p:cNvSpPr/>
          <p:nvPr>
            <p:custDataLst>
              <p:tags r:id="rId53"/>
            </p:custDataLst>
          </p:nvPr>
        </p:nvSpPr>
        <p:spPr>
          <a:xfrm>
            <a:off x="5875818" y="4298950"/>
            <a:ext cx="0" cy="0"/>
          </a:xfrm>
          <a:prstGeom prst="roundRect">
            <a:avLst>
              <a:gd name="adj" fmla="val 10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308" name="OTLSHAPE_T_06a6a20021ea4acdac20b41f7b37b0dd_Duration" hidden="1"/>
          <p:cNvSpPr txBox="1"/>
          <p:nvPr>
            <p:custDataLst>
              <p:tags r:id="rId54"/>
            </p:custDataLst>
          </p:nvPr>
        </p:nvSpPr>
        <p:spPr>
          <a:xfrm>
            <a:off x="1524000" y="4298951"/>
            <a:ext cx="3937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C0504D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16 days</a:t>
            </a:r>
          </a:p>
        </p:txBody>
      </p:sp>
      <p:sp>
        <p:nvSpPr>
          <p:cNvPr id="9309" name="OTLSHAPE_T_06a6a20021ea4acdac20b41f7b37b0dd_TextPercentage" hidden="1"/>
          <p:cNvSpPr txBox="1"/>
          <p:nvPr>
            <p:custDataLst>
              <p:tags r:id="rId55"/>
            </p:custDataLst>
          </p:nvPr>
        </p:nvSpPr>
        <p:spPr>
          <a:xfrm>
            <a:off x="1524000" y="4453975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C0504D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9310" name="OTLSHAPE_T_06a6a20021ea4acdac20b41f7b37b0dd_StartDate" hidden="1"/>
          <p:cNvSpPr txBox="1"/>
          <p:nvPr>
            <p:custDataLst>
              <p:tags r:id="rId56"/>
            </p:custDataLst>
          </p:nvPr>
        </p:nvSpPr>
        <p:spPr>
          <a:xfrm>
            <a:off x="1524000" y="4453975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9311" name="OTLSHAPE_T_06a6a20021ea4acdac20b41f7b37b0dd_EndDate" hidden="1"/>
          <p:cNvSpPr txBox="1"/>
          <p:nvPr>
            <p:custDataLst>
              <p:tags r:id="rId57"/>
            </p:custDataLst>
          </p:nvPr>
        </p:nvSpPr>
        <p:spPr>
          <a:xfrm>
            <a:off x="1524000" y="4453975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9315" name="OTLSHAPE_T_e6f5c918bdd649a1ac919cf22468a23b_ShapePercentage" hidden="1"/>
          <p:cNvSpPr/>
          <p:nvPr>
            <p:custDataLst>
              <p:tags r:id="rId58"/>
            </p:custDataLst>
          </p:nvPr>
        </p:nvSpPr>
        <p:spPr>
          <a:xfrm>
            <a:off x="6551855" y="4565650"/>
            <a:ext cx="0" cy="0"/>
          </a:xfrm>
          <a:prstGeom prst="roundRect">
            <a:avLst>
              <a:gd name="adj" fmla="val 10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316" name="OTLSHAPE_T_e6f5c918bdd649a1ac919cf22468a23b_Duration" hidden="1"/>
          <p:cNvSpPr txBox="1"/>
          <p:nvPr>
            <p:custDataLst>
              <p:tags r:id="rId59"/>
            </p:custDataLst>
          </p:nvPr>
        </p:nvSpPr>
        <p:spPr>
          <a:xfrm>
            <a:off x="1524000" y="4565651"/>
            <a:ext cx="3937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C0504D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25 days</a:t>
            </a:r>
          </a:p>
        </p:txBody>
      </p:sp>
      <p:sp>
        <p:nvSpPr>
          <p:cNvPr id="9317" name="OTLSHAPE_T_e6f5c918bdd649a1ac919cf22468a23b_TextPercentage" hidden="1"/>
          <p:cNvSpPr txBox="1"/>
          <p:nvPr>
            <p:custDataLst>
              <p:tags r:id="rId60"/>
            </p:custDataLst>
          </p:nvPr>
        </p:nvSpPr>
        <p:spPr>
          <a:xfrm>
            <a:off x="1524000" y="4720675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C0504D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9318" name="OTLSHAPE_T_e6f5c918bdd649a1ac919cf22468a23b_StartDate" hidden="1"/>
          <p:cNvSpPr txBox="1"/>
          <p:nvPr>
            <p:custDataLst>
              <p:tags r:id="rId61"/>
            </p:custDataLst>
          </p:nvPr>
        </p:nvSpPr>
        <p:spPr>
          <a:xfrm>
            <a:off x="1524000" y="4720675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9319" name="OTLSHAPE_T_e6f5c918bdd649a1ac919cf22468a23b_EndDate" hidden="1"/>
          <p:cNvSpPr txBox="1"/>
          <p:nvPr>
            <p:custDataLst>
              <p:tags r:id="rId62"/>
            </p:custDataLst>
          </p:nvPr>
        </p:nvSpPr>
        <p:spPr>
          <a:xfrm>
            <a:off x="1524000" y="4720675"/>
            <a:ext cx="0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52650" y="365127"/>
            <a:ext cx="7886700" cy="713698"/>
          </a:xfrm>
        </p:spPr>
        <p:txBody>
          <a:bodyPr/>
          <a:lstStyle/>
          <a:p>
            <a:r>
              <a:rPr lang="en-US" dirty="0"/>
              <a:t>PowerShell Timeline</a:t>
            </a:r>
          </a:p>
        </p:txBody>
      </p:sp>
      <p:sp>
        <p:nvSpPr>
          <p:cNvPr id="92" name="OTLSHAPE_M_a58f29487c0343c08abcf41913e40cae_Shape">
            <a:extLst>
              <a:ext uri="{FF2B5EF4-FFF2-40B4-BE49-F238E27FC236}">
                <a16:creationId xmlns:a16="http://schemas.microsoft.com/office/drawing/2014/main" id="{61CFDEA2-6238-48DF-8633-3EB45AF310FE}"/>
              </a:ext>
            </a:extLst>
          </p:cNvPr>
          <p:cNvSpPr/>
          <p:nvPr>
            <p:custDataLst>
              <p:tags r:id="rId63"/>
            </p:custDataLst>
          </p:nvPr>
        </p:nvSpPr>
        <p:spPr>
          <a:xfrm rot="16200000">
            <a:off x="6173747" y="1831764"/>
            <a:ext cx="165100" cy="165100"/>
          </a:xfrm>
          <a:prstGeom prst="flowChartMerge">
            <a:avLst/>
          </a:prstGeom>
          <a:solidFill>
            <a:srgbClr val="087FC3"/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threePt" dir="t"/>
          </a:scene3d>
          <a:sp3d>
            <a:bevelT h="12700"/>
          </a:sp3d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5" name="OTLSHAPE_M_52743de8bb6d4044896f473898fe9da7_Date">
            <a:extLst>
              <a:ext uri="{FF2B5EF4-FFF2-40B4-BE49-F238E27FC236}">
                <a16:creationId xmlns:a16="http://schemas.microsoft.com/office/drawing/2014/main" id="{047ECB05-6BBF-4E79-8A96-3095EDA8019F}"/>
              </a:ext>
            </a:extLst>
          </p:cNvPr>
          <p:cNvSpPr txBox="1"/>
          <p:nvPr>
            <p:custDataLst>
              <p:tags r:id="rId64"/>
            </p:custDataLst>
          </p:nvPr>
        </p:nvSpPr>
        <p:spPr>
          <a:xfrm>
            <a:off x="5376212" y="1821916"/>
            <a:ext cx="612516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-8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September 2012</a:t>
            </a:r>
          </a:p>
        </p:txBody>
      </p:sp>
      <p:sp>
        <p:nvSpPr>
          <p:cNvPr id="96" name="OTLSHAPE_M_52743de8bb6d4044896f473898fe9da7_Shape">
            <a:extLst>
              <a:ext uri="{FF2B5EF4-FFF2-40B4-BE49-F238E27FC236}">
                <a16:creationId xmlns:a16="http://schemas.microsoft.com/office/drawing/2014/main" id="{904F5411-4AC6-461C-B636-88D753BEB362}"/>
              </a:ext>
            </a:extLst>
          </p:cNvPr>
          <p:cNvSpPr/>
          <p:nvPr>
            <p:custDataLst>
              <p:tags r:id="rId65"/>
            </p:custDataLst>
          </p:nvPr>
        </p:nvSpPr>
        <p:spPr>
          <a:xfrm rot="16200000">
            <a:off x="5178362" y="1810705"/>
            <a:ext cx="165100" cy="165100"/>
          </a:xfrm>
          <a:prstGeom prst="flowChartMerge">
            <a:avLst/>
          </a:prstGeom>
          <a:solidFill>
            <a:srgbClr val="087FC3"/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threePt" dir="t"/>
          </a:scene3d>
          <a:sp3d>
            <a:bevelT h="12700"/>
          </a:sp3d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97" name="OTLSHAPE_M_52743de8bb6d4044896f473898fe9da7_Connector1">
            <a:extLst>
              <a:ext uri="{FF2B5EF4-FFF2-40B4-BE49-F238E27FC236}">
                <a16:creationId xmlns:a16="http://schemas.microsoft.com/office/drawing/2014/main" id="{29B668C5-3D6A-4CC3-8CA4-27CE714FC8AE}"/>
              </a:ext>
            </a:extLst>
          </p:cNvPr>
          <p:cNvCxnSpPr>
            <a:cxnSpLocks/>
          </p:cNvCxnSpPr>
          <p:nvPr>
            <p:custDataLst>
              <p:tags r:id="rId66"/>
            </p:custDataLst>
          </p:nvPr>
        </p:nvCxnSpPr>
        <p:spPr>
          <a:xfrm>
            <a:off x="5164349" y="1788027"/>
            <a:ext cx="218" cy="1128353"/>
          </a:xfrm>
          <a:prstGeom prst="line">
            <a:avLst/>
          </a:prstGeom>
          <a:ln w="9525" cap="flat" cmpd="sng" algn="ctr">
            <a:solidFill>
              <a:srgbClr val="087FC3"/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OTLSHAPE_M_52743de8bb6d4044896f473898fe9da7_Title">
            <a:extLst>
              <a:ext uri="{FF2B5EF4-FFF2-40B4-BE49-F238E27FC236}">
                <a16:creationId xmlns:a16="http://schemas.microsoft.com/office/drawing/2014/main" id="{63EE904C-8DD6-47BD-9B74-CF8C7E5A5C0A}"/>
              </a:ext>
            </a:extLst>
          </p:cNvPr>
          <p:cNvSpPr txBox="1"/>
          <p:nvPr>
            <p:custDataLst>
              <p:tags r:id="rId67"/>
            </p:custDataLst>
          </p:nvPr>
        </p:nvSpPr>
        <p:spPr>
          <a:xfrm>
            <a:off x="5383983" y="1661076"/>
            <a:ext cx="6350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6" normalizeH="0" baseline="0" noProof="0" dirty="0">
                <a:ln>
                  <a:noFill/>
                </a:ln>
                <a:solidFill>
                  <a:srgbClr val="3B5998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3.0</a:t>
            </a:r>
          </a:p>
        </p:txBody>
      </p:sp>
      <p:cxnSp>
        <p:nvCxnSpPr>
          <p:cNvPr id="100" name="OTLSHAPE_M_52743de8bb6d4044896f473898fe9da7_Connector1">
            <a:extLst>
              <a:ext uri="{FF2B5EF4-FFF2-40B4-BE49-F238E27FC236}">
                <a16:creationId xmlns:a16="http://schemas.microsoft.com/office/drawing/2014/main" id="{ED390417-FDBE-49FF-8843-DB4821FDD32D}"/>
              </a:ext>
            </a:extLst>
          </p:cNvPr>
          <p:cNvCxnSpPr>
            <a:cxnSpLocks/>
          </p:cNvCxnSpPr>
          <p:nvPr>
            <p:custDataLst>
              <p:tags r:id="rId68"/>
            </p:custDataLst>
          </p:nvPr>
        </p:nvCxnSpPr>
        <p:spPr>
          <a:xfrm>
            <a:off x="6165758" y="1831764"/>
            <a:ext cx="218" cy="1128353"/>
          </a:xfrm>
          <a:prstGeom prst="line">
            <a:avLst/>
          </a:prstGeom>
          <a:ln w="9525" cap="flat" cmpd="sng" algn="ctr">
            <a:solidFill>
              <a:srgbClr val="087FC3"/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OTLSHAPE_M_52743de8bb6d4044896f473898fe9da7_Date">
            <a:extLst>
              <a:ext uri="{FF2B5EF4-FFF2-40B4-BE49-F238E27FC236}">
                <a16:creationId xmlns:a16="http://schemas.microsoft.com/office/drawing/2014/main" id="{3760FCF8-7674-4107-AB68-00D02B578142}"/>
              </a:ext>
            </a:extLst>
          </p:cNvPr>
          <p:cNvSpPr txBox="1"/>
          <p:nvPr>
            <p:custDataLst>
              <p:tags r:id="rId69"/>
            </p:custDataLst>
          </p:nvPr>
        </p:nvSpPr>
        <p:spPr>
          <a:xfrm>
            <a:off x="6403852" y="1812319"/>
            <a:ext cx="612516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-8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October 2013</a:t>
            </a:r>
          </a:p>
        </p:txBody>
      </p:sp>
      <p:sp>
        <p:nvSpPr>
          <p:cNvPr id="102" name="OTLSHAPE_M_52743de8bb6d4044896f473898fe9da7_Title">
            <a:extLst>
              <a:ext uri="{FF2B5EF4-FFF2-40B4-BE49-F238E27FC236}">
                <a16:creationId xmlns:a16="http://schemas.microsoft.com/office/drawing/2014/main" id="{516592E8-8B8E-48F9-945F-65C95858AE26}"/>
              </a:ext>
            </a:extLst>
          </p:cNvPr>
          <p:cNvSpPr txBox="1"/>
          <p:nvPr>
            <p:custDataLst>
              <p:tags r:id="rId70"/>
            </p:custDataLst>
          </p:nvPr>
        </p:nvSpPr>
        <p:spPr>
          <a:xfrm>
            <a:off x="6403248" y="1686070"/>
            <a:ext cx="6350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6" normalizeH="0" baseline="0" noProof="0" dirty="0">
                <a:ln>
                  <a:noFill/>
                </a:ln>
                <a:solidFill>
                  <a:srgbClr val="3B5998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4.0</a:t>
            </a:r>
          </a:p>
        </p:txBody>
      </p:sp>
      <p:sp>
        <p:nvSpPr>
          <p:cNvPr id="103" name="OTLSHAPE_M_a58f29487c0343c08abcf41913e40cae_Shape">
            <a:extLst>
              <a:ext uri="{FF2B5EF4-FFF2-40B4-BE49-F238E27FC236}">
                <a16:creationId xmlns:a16="http://schemas.microsoft.com/office/drawing/2014/main" id="{16F3732F-30B2-4C35-BA4C-8971A5FB750C}"/>
              </a:ext>
            </a:extLst>
          </p:cNvPr>
          <p:cNvSpPr/>
          <p:nvPr>
            <p:custDataLst>
              <p:tags r:id="rId71"/>
            </p:custDataLst>
          </p:nvPr>
        </p:nvSpPr>
        <p:spPr>
          <a:xfrm rot="16200000">
            <a:off x="8150597" y="1863650"/>
            <a:ext cx="165100" cy="165100"/>
          </a:xfrm>
          <a:prstGeom prst="flowChartMerge">
            <a:avLst/>
          </a:prstGeom>
          <a:solidFill>
            <a:srgbClr val="087FC3"/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threePt" dir="t"/>
          </a:scene3d>
          <a:sp3d>
            <a:bevelT h="12700"/>
          </a:sp3d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" name="OTLSHAPE_M_52743de8bb6d4044896f473898fe9da7_Date">
            <a:extLst>
              <a:ext uri="{FF2B5EF4-FFF2-40B4-BE49-F238E27FC236}">
                <a16:creationId xmlns:a16="http://schemas.microsoft.com/office/drawing/2014/main" id="{D0A91B90-5ADA-4D44-BC02-2A10DD414C40}"/>
              </a:ext>
            </a:extLst>
          </p:cNvPr>
          <p:cNvSpPr txBox="1"/>
          <p:nvPr>
            <p:custDataLst>
              <p:tags r:id="rId72"/>
            </p:custDataLst>
          </p:nvPr>
        </p:nvSpPr>
        <p:spPr>
          <a:xfrm>
            <a:off x="7630016" y="1869440"/>
            <a:ext cx="612516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-8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February 2016</a:t>
            </a:r>
          </a:p>
        </p:txBody>
      </p:sp>
      <p:sp>
        <p:nvSpPr>
          <p:cNvPr id="105" name="OTLSHAPE_M_52743de8bb6d4044896f473898fe9da7_Title">
            <a:extLst>
              <a:ext uri="{FF2B5EF4-FFF2-40B4-BE49-F238E27FC236}">
                <a16:creationId xmlns:a16="http://schemas.microsoft.com/office/drawing/2014/main" id="{AAE1918C-2B47-4170-A70D-F640573E8FEA}"/>
              </a:ext>
            </a:extLst>
          </p:cNvPr>
          <p:cNvSpPr txBox="1"/>
          <p:nvPr>
            <p:custDataLst>
              <p:tags r:id="rId73"/>
            </p:custDataLst>
          </p:nvPr>
        </p:nvSpPr>
        <p:spPr>
          <a:xfrm>
            <a:off x="7812119" y="1668764"/>
            <a:ext cx="6350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6" normalizeH="0" baseline="0" noProof="0" dirty="0">
                <a:ln>
                  <a:noFill/>
                </a:ln>
                <a:solidFill>
                  <a:srgbClr val="3B5998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5.0</a:t>
            </a:r>
          </a:p>
        </p:txBody>
      </p:sp>
      <p:cxnSp>
        <p:nvCxnSpPr>
          <p:cNvPr id="106" name="OTLSHAPE_M_52743de8bb6d4044896f473898fe9da7_Connector1">
            <a:extLst>
              <a:ext uri="{FF2B5EF4-FFF2-40B4-BE49-F238E27FC236}">
                <a16:creationId xmlns:a16="http://schemas.microsoft.com/office/drawing/2014/main" id="{87BADC81-9CDE-4142-A859-58CBB9354AA9}"/>
              </a:ext>
            </a:extLst>
          </p:cNvPr>
          <p:cNvCxnSpPr>
            <a:cxnSpLocks/>
            <a:stCxn id="103" idx="0"/>
          </p:cNvCxnSpPr>
          <p:nvPr>
            <p:custDataLst>
              <p:tags r:id="rId74"/>
            </p:custDataLst>
          </p:nvPr>
        </p:nvCxnSpPr>
        <p:spPr>
          <a:xfrm flipH="1">
            <a:off x="8140569" y="1946200"/>
            <a:ext cx="10028" cy="963614"/>
          </a:xfrm>
          <a:prstGeom prst="line">
            <a:avLst/>
          </a:prstGeom>
          <a:ln w="9525" cap="flat" cmpd="sng" algn="ctr">
            <a:solidFill>
              <a:srgbClr val="087FC3"/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OTLSHAPE_M_a58f29487c0343c08abcf41913e40cae_Shape">
            <a:extLst>
              <a:ext uri="{FF2B5EF4-FFF2-40B4-BE49-F238E27FC236}">
                <a16:creationId xmlns:a16="http://schemas.microsoft.com/office/drawing/2014/main" id="{8C774B7A-E092-4071-876F-D1ADBB67C127}"/>
              </a:ext>
            </a:extLst>
          </p:cNvPr>
          <p:cNvSpPr/>
          <p:nvPr>
            <p:custDataLst>
              <p:tags r:id="rId75"/>
            </p:custDataLst>
          </p:nvPr>
        </p:nvSpPr>
        <p:spPr>
          <a:xfrm rot="16200000">
            <a:off x="8832735" y="2418949"/>
            <a:ext cx="165100" cy="165100"/>
          </a:xfrm>
          <a:prstGeom prst="flowChartMerge">
            <a:avLst/>
          </a:prstGeom>
          <a:solidFill>
            <a:srgbClr val="087FC3"/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threePt" dir="t"/>
          </a:scene3d>
          <a:sp3d>
            <a:bevelT h="12700"/>
          </a:sp3d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9" name="OTLSHAPE_M_52743de8bb6d4044896f473898fe9da7_Date">
            <a:extLst>
              <a:ext uri="{FF2B5EF4-FFF2-40B4-BE49-F238E27FC236}">
                <a16:creationId xmlns:a16="http://schemas.microsoft.com/office/drawing/2014/main" id="{ABE62F8D-35EE-43A4-9A70-B74547719E52}"/>
              </a:ext>
            </a:extLst>
          </p:cNvPr>
          <p:cNvSpPr txBox="1"/>
          <p:nvPr>
            <p:custDataLst>
              <p:tags r:id="rId76"/>
            </p:custDataLst>
          </p:nvPr>
        </p:nvSpPr>
        <p:spPr>
          <a:xfrm>
            <a:off x="8997835" y="2491644"/>
            <a:ext cx="612516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-8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Sep 2016</a:t>
            </a:r>
          </a:p>
        </p:txBody>
      </p:sp>
      <p:sp>
        <p:nvSpPr>
          <p:cNvPr id="110" name="OTLSHAPE_M_52743de8bb6d4044896f473898fe9da7_Title">
            <a:extLst>
              <a:ext uri="{FF2B5EF4-FFF2-40B4-BE49-F238E27FC236}">
                <a16:creationId xmlns:a16="http://schemas.microsoft.com/office/drawing/2014/main" id="{8E265992-33A3-4BEF-8208-112B32CDB2F2}"/>
              </a:ext>
            </a:extLst>
          </p:cNvPr>
          <p:cNvSpPr txBox="1"/>
          <p:nvPr>
            <p:custDataLst>
              <p:tags r:id="rId77"/>
            </p:custDataLst>
          </p:nvPr>
        </p:nvSpPr>
        <p:spPr>
          <a:xfrm>
            <a:off x="8997835" y="2237088"/>
            <a:ext cx="6350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6" normalizeH="0" baseline="0" noProof="0" dirty="0">
                <a:ln>
                  <a:noFill/>
                </a:ln>
                <a:solidFill>
                  <a:srgbClr val="3B5998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6.0 alpha</a:t>
            </a:r>
          </a:p>
        </p:txBody>
      </p:sp>
      <p:cxnSp>
        <p:nvCxnSpPr>
          <p:cNvPr id="111" name="OTLSHAPE_M_52743de8bb6d4044896f473898fe9da7_Connector1">
            <a:extLst>
              <a:ext uri="{FF2B5EF4-FFF2-40B4-BE49-F238E27FC236}">
                <a16:creationId xmlns:a16="http://schemas.microsoft.com/office/drawing/2014/main" id="{192B9AA1-1343-455D-AA15-B605D868794A}"/>
              </a:ext>
            </a:extLst>
          </p:cNvPr>
          <p:cNvCxnSpPr>
            <a:cxnSpLocks/>
            <a:stCxn id="108" idx="0"/>
          </p:cNvCxnSpPr>
          <p:nvPr>
            <p:custDataLst>
              <p:tags r:id="rId78"/>
            </p:custDataLst>
          </p:nvPr>
        </p:nvCxnSpPr>
        <p:spPr>
          <a:xfrm>
            <a:off x="8832735" y="2501499"/>
            <a:ext cx="8932" cy="408315"/>
          </a:xfrm>
          <a:prstGeom prst="line">
            <a:avLst/>
          </a:prstGeom>
          <a:ln w="9525" cap="flat" cmpd="sng" algn="ctr">
            <a:solidFill>
              <a:srgbClr val="087FC3"/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OTLSHAPE_M_a58f29487c0343c08abcf41913e40cae_Shape">
            <a:extLst>
              <a:ext uri="{FF2B5EF4-FFF2-40B4-BE49-F238E27FC236}">
                <a16:creationId xmlns:a16="http://schemas.microsoft.com/office/drawing/2014/main" id="{51473F26-E87C-4249-B083-5E754940E6E2}"/>
              </a:ext>
            </a:extLst>
          </p:cNvPr>
          <p:cNvSpPr/>
          <p:nvPr>
            <p:custDataLst>
              <p:tags r:id="rId79"/>
            </p:custDataLst>
          </p:nvPr>
        </p:nvSpPr>
        <p:spPr>
          <a:xfrm rot="16200000">
            <a:off x="8632442" y="1873353"/>
            <a:ext cx="165100" cy="165100"/>
          </a:xfrm>
          <a:prstGeom prst="flowChartMerge">
            <a:avLst/>
          </a:prstGeom>
          <a:solidFill>
            <a:srgbClr val="087FC3"/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threePt" dir="t"/>
          </a:scene3d>
          <a:sp3d>
            <a:bevelT h="12700"/>
          </a:sp3d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5" name="OTLSHAPE_M_52743de8bb6d4044896f473898fe9da7_Date">
            <a:extLst>
              <a:ext uri="{FF2B5EF4-FFF2-40B4-BE49-F238E27FC236}">
                <a16:creationId xmlns:a16="http://schemas.microsoft.com/office/drawing/2014/main" id="{99822550-EC33-478D-8BFB-6F4BCCE65CB7}"/>
              </a:ext>
            </a:extLst>
          </p:cNvPr>
          <p:cNvSpPr txBox="1"/>
          <p:nvPr>
            <p:custDataLst>
              <p:tags r:id="rId80"/>
            </p:custDataLst>
          </p:nvPr>
        </p:nvSpPr>
        <p:spPr>
          <a:xfrm>
            <a:off x="8881194" y="1830732"/>
            <a:ext cx="612516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-8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August 2016</a:t>
            </a:r>
          </a:p>
        </p:txBody>
      </p:sp>
      <p:sp>
        <p:nvSpPr>
          <p:cNvPr id="116" name="OTLSHAPE_M_52743de8bb6d4044896f473898fe9da7_Title">
            <a:extLst>
              <a:ext uri="{FF2B5EF4-FFF2-40B4-BE49-F238E27FC236}">
                <a16:creationId xmlns:a16="http://schemas.microsoft.com/office/drawing/2014/main" id="{39C3CE12-7CFE-4CC5-B914-6B4BFE7CBCA0}"/>
              </a:ext>
            </a:extLst>
          </p:cNvPr>
          <p:cNvSpPr txBox="1"/>
          <p:nvPr>
            <p:custDataLst>
              <p:tags r:id="rId81"/>
            </p:custDataLst>
          </p:nvPr>
        </p:nvSpPr>
        <p:spPr>
          <a:xfrm>
            <a:off x="8917775" y="1706436"/>
            <a:ext cx="635000" cy="15502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-6" normalizeH="0" baseline="0" noProof="0" dirty="0">
                <a:ln>
                  <a:noFill/>
                </a:ln>
                <a:solidFill>
                  <a:srgbClr val="3B5998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+mn-cs"/>
              </a:rPr>
              <a:t>5.1</a:t>
            </a:r>
          </a:p>
        </p:txBody>
      </p:sp>
      <p:cxnSp>
        <p:nvCxnSpPr>
          <p:cNvPr id="117" name="OTLSHAPE_M_52743de8bb6d4044896f473898fe9da7_Connector1">
            <a:extLst>
              <a:ext uri="{FF2B5EF4-FFF2-40B4-BE49-F238E27FC236}">
                <a16:creationId xmlns:a16="http://schemas.microsoft.com/office/drawing/2014/main" id="{AD8265F8-14A8-416C-9C99-20FD6651BF7B}"/>
              </a:ext>
            </a:extLst>
          </p:cNvPr>
          <p:cNvCxnSpPr>
            <a:cxnSpLocks/>
          </p:cNvCxnSpPr>
          <p:nvPr>
            <p:custDataLst>
              <p:tags r:id="rId82"/>
            </p:custDataLst>
          </p:nvPr>
        </p:nvCxnSpPr>
        <p:spPr>
          <a:xfrm flipH="1">
            <a:off x="8627428" y="1965162"/>
            <a:ext cx="10028" cy="963614"/>
          </a:xfrm>
          <a:prstGeom prst="line">
            <a:avLst/>
          </a:prstGeom>
          <a:ln w="9525" cap="flat" cmpd="sng" algn="ctr">
            <a:solidFill>
              <a:srgbClr val="087FC3"/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3461154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1.0 – Nov 2006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80"/>
            <a:ext cx="11582400" cy="1285194"/>
          </a:xfrm>
        </p:spPr>
        <p:txBody>
          <a:bodyPr>
            <a:normAutofit/>
          </a:bodyPr>
          <a:lstStyle/>
          <a:p>
            <a:r>
              <a:rPr lang="en-GB" sz="3600" dirty="0"/>
              <a:t>Standalone download for Windows XP, Vista and Server 2003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Image result for just ship it">
            <a:extLst>
              <a:ext uri="{FF2B5EF4-FFF2-40B4-BE49-F238E27FC236}">
                <a16:creationId xmlns:a16="http://schemas.microsoft.com/office/drawing/2014/main" id="{DA3B9AF6-2296-4CCE-9AE5-C601FF7416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2757" y="2790825"/>
            <a:ext cx="2693194" cy="3590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46470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2.0 – July 2009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80"/>
            <a:ext cx="8688102" cy="4590456"/>
          </a:xfrm>
        </p:spPr>
        <p:txBody>
          <a:bodyPr>
            <a:normAutofit fontScale="92500" lnSpcReduction="10000"/>
          </a:bodyPr>
          <a:lstStyle/>
          <a:p>
            <a:r>
              <a:rPr lang="en-GB" sz="3600" dirty="0"/>
              <a:t>Yay we are in the OS!  - Windows 7 and 2008 R2</a:t>
            </a:r>
          </a:p>
          <a:p>
            <a:r>
              <a:rPr lang="en-GB" sz="3600" dirty="0"/>
              <a:t>Remoting</a:t>
            </a:r>
          </a:p>
          <a:p>
            <a:r>
              <a:rPr lang="en-GB" sz="3600" dirty="0"/>
              <a:t>Background jobs</a:t>
            </a:r>
          </a:p>
          <a:p>
            <a:r>
              <a:rPr lang="en-GB" sz="3600" dirty="0"/>
              <a:t>Advanced functions</a:t>
            </a:r>
          </a:p>
          <a:p>
            <a:r>
              <a:rPr lang="en-GB" sz="3600" dirty="0"/>
              <a:t>Modules</a:t>
            </a:r>
          </a:p>
          <a:p>
            <a:r>
              <a:rPr lang="en-GB" sz="3600" dirty="0"/>
              <a:t>ISE</a:t>
            </a:r>
          </a:p>
          <a:p>
            <a:r>
              <a:rPr lang="en-GB" sz="3600" dirty="0"/>
              <a:t>Try-Catch-Finally</a:t>
            </a:r>
          </a:p>
          <a:p>
            <a:r>
              <a:rPr lang="en-GB" sz="3600" dirty="0"/>
              <a:t>Comment Based Help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Image result for windows 2008 r2 powershell taskbar">
            <a:extLst>
              <a:ext uri="{FF2B5EF4-FFF2-40B4-BE49-F238E27FC236}">
                <a16:creationId xmlns:a16="http://schemas.microsoft.com/office/drawing/2014/main" id="{8516A712-AC66-4D13-9612-9F978022AC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3964" y="2651636"/>
            <a:ext cx="4133417" cy="38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81132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3.0 – September 2012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80"/>
            <a:ext cx="11702284" cy="4590456"/>
          </a:xfrm>
        </p:spPr>
        <p:txBody>
          <a:bodyPr>
            <a:normAutofit/>
          </a:bodyPr>
          <a:lstStyle/>
          <a:p>
            <a:r>
              <a:rPr lang="en-GB" sz="3200" dirty="0"/>
              <a:t>Windows 8 and Server 2012</a:t>
            </a:r>
          </a:p>
          <a:p>
            <a:r>
              <a:rPr lang="en-GB" sz="3200" dirty="0"/>
              <a:t>Invoke-</a:t>
            </a:r>
            <a:r>
              <a:rPr lang="en-GB" sz="3200" dirty="0" err="1"/>
              <a:t>WebRequest</a:t>
            </a:r>
            <a:r>
              <a:rPr lang="en-GB" sz="3200" dirty="0"/>
              <a:t>, Invoke-</a:t>
            </a:r>
            <a:r>
              <a:rPr lang="en-GB" sz="3200" dirty="0" err="1"/>
              <a:t>RestMethod</a:t>
            </a:r>
            <a:r>
              <a:rPr lang="en-GB" sz="3200" dirty="0"/>
              <a:t>, </a:t>
            </a:r>
            <a:r>
              <a:rPr lang="en-GB" sz="3200" dirty="0" err="1"/>
              <a:t>ConvertTo</a:t>
            </a:r>
            <a:r>
              <a:rPr lang="en-GB" sz="3200" dirty="0"/>
              <a:t>/From-</a:t>
            </a:r>
            <a:r>
              <a:rPr lang="en-GB" sz="3200" dirty="0" err="1"/>
              <a:t>Json</a:t>
            </a:r>
            <a:endParaRPr lang="en-GB" sz="3200" dirty="0"/>
          </a:p>
          <a:p>
            <a:r>
              <a:rPr lang="en-GB" sz="3200" dirty="0"/>
              <a:t>Improved Remoting</a:t>
            </a:r>
          </a:p>
          <a:p>
            <a:r>
              <a:rPr lang="en-GB" sz="3200" dirty="0"/>
              <a:t>Improved ISE</a:t>
            </a:r>
          </a:p>
          <a:p>
            <a:r>
              <a:rPr lang="en-GB" sz="3200" dirty="0"/>
              <a:t>Help documentation could be updated out of band with Update-Help</a:t>
            </a:r>
          </a:p>
          <a:p>
            <a:pPr lvl="1"/>
            <a:r>
              <a:rPr lang="en-GB" sz="3200" dirty="0"/>
              <a:t>That was controversial at the time!</a:t>
            </a:r>
          </a:p>
          <a:p>
            <a:r>
              <a:rPr lang="en-GB" sz="3200" dirty="0"/>
              <a:t>Module </a:t>
            </a:r>
            <a:r>
              <a:rPr lang="en-GB" sz="3200" dirty="0" err="1"/>
              <a:t>AutoLoading</a:t>
            </a:r>
            <a:endParaRPr lang="en-GB" sz="3200" dirty="0"/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18189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4.0 – October 2013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80"/>
            <a:ext cx="11702284" cy="4590456"/>
          </a:xfrm>
        </p:spPr>
        <p:txBody>
          <a:bodyPr>
            <a:normAutofit/>
          </a:bodyPr>
          <a:lstStyle/>
          <a:p>
            <a:r>
              <a:rPr lang="en-GB" sz="3200" dirty="0"/>
              <a:t>Windows 8.1 and Server 2012 R2</a:t>
            </a:r>
          </a:p>
          <a:p>
            <a:r>
              <a:rPr lang="en-GB" sz="3200" dirty="0"/>
              <a:t>PowerShell DSC</a:t>
            </a:r>
          </a:p>
          <a:p>
            <a:r>
              <a:rPr lang="en-GB" sz="3200" dirty="0"/>
              <a:t>Where and </a:t>
            </a:r>
            <a:r>
              <a:rPr lang="en-GB" sz="3200" dirty="0" err="1"/>
              <a:t>ForEach</a:t>
            </a:r>
            <a:r>
              <a:rPr lang="en-GB" sz="3200" dirty="0"/>
              <a:t> methods</a:t>
            </a:r>
          </a:p>
          <a:p>
            <a:r>
              <a:rPr lang="en-GB" sz="3200" dirty="0"/>
              <a:t>Save-Help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77676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5.0 – February 2016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80"/>
            <a:ext cx="11702284" cy="4590456"/>
          </a:xfrm>
        </p:spPr>
        <p:txBody>
          <a:bodyPr>
            <a:normAutofit/>
          </a:bodyPr>
          <a:lstStyle/>
          <a:p>
            <a:r>
              <a:rPr lang="en-GB" sz="3600" dirty="0"/>
              <a:t>PowerShell Classes</a:t>
            </a:r>
          </a:p>
          <a:p>
            <a:r>
              <a:rPr lang="en-GB" sz="3600" dirty="0"/>
              <a:t>Improved DSC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811371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ART_0" val="eyIkaWQiOiIxIiwiQ3VsdHVyZUluZm9OYW1lIjoiZW4tVVMiLCJTdHlsZU5hbWUiOiJSb2FkbWFwIiwiSXNUZW1wbGF0ZSI6dHJ1ZSwiVmVyc2lvbiI6eyIkaWQiOiIyIiwiVmVyc2lvbiI6IjMuMC4xIiwiT3JpZ2luYWxBc3NlbWJseVZlcnNpb24iOiIxLjAwLjAwLjAwIiwiRWRpdGlvbiI6IlBsdXMiLCJJc1BsdXNFZGl0aW9uIjp0cnVlfSwiRWZmZWN0IjoxLCJTdHlsZSI6eyIkaWQiOiIzIiwiVGltZWJhbmRTdHlsZSI6eyIkaWQiOiI0IiwiU2NhbGVNYXJraW5nIjowLCJTaGFwZSI6MTMsIlNoYXBlU3R5bGUiOnsiJGlkIjoiNSIsIk1hcmdpbiI6eyIkaWQiOiI2IiwiVG9wIjowLCJMZWZ0IjoxMCwiUmlnaHQiOjEwLCJCb3R0b20iOjB9LCJQYWRkaW5nIjp7IiRpZCI6IjciLCJUb3AiOjMsIkxlZnQiOjEzLCJSaWdodCI6MTMsIkJvdHRvbSI6M30sIkJhY2tncm91bmQiOnsiJGlkIjoiOCIsIkNvbG9yIjp7IiRpZCI6IjkiLCJBIjoyNTUsIlIiOjY4LCJHIjo4NCwiQiI6MTA2fX0sIklzVmlzaWJsZSI6dHJ1ZSwiV2lkdGgiOjg1OC4wLCJIZWlnaHQiOjMwLjAsIkJvcmRlclN0eWxlIjp7IiRpZCI6IjEwIiwiTGluZUNvbG9yIjp7IiRpZCI6IjExIiwiJHR5cGUiOiJOTFJFLkNvbW1vbi5Eb20uU29saWRDb2xvckJydXNoLCBOTFJFLkNvbW1vbiIsIkNvbG9yIjp7IiRpZCI6IjEyIiwiQSI6MjU1LCJSIjoyNTUsIkciOjAsIkIiOjB9fSwiTGluZVdlaWdodCI6MC4wLCJMaW5lVHlwZSI6MCwiUGFyZW50U3R5bGUiOm51bGx9LCJQYXJlbnRTdHlsZSI6bnVsbH0sIlJpZ2h0RW5kQ2Fwc1N0eWxlIjp7IiRpZCI6IjEzIiwiRm9udFNldHRpbmdzIjp7IiRpZCI6IjE0IiwiRm9udFNpemUiOjE4LCJGb250TmFtZSI6IkNvcmJlbCIsIklzQm9sZCI6ZmFsc2UsIklzSXRhbGljIjpmYWxzZSwiSXNVbmRlcmxpbmVkIjpmYWxzZSwiUGFyZW50U3R5bGUiOm51bGx9LCJBdXRvU2l6ZSI6MCwiRm9yZWdyb3VuZCI6eyIkaWQiOiIxNSIsIkNvbG9yIjp7IiRpZCI6IjE2IiwiQSI6MjU1LCJSIjoxOTIsIkciOjgwLCJCIjo3N319LCJNYXhXaWR0aCI6IkluZmluaXR5IiwiTWF4SGVpZ2h0IjoiSW5maW5pdHkiLCJTbWFydEZvcmVncm91bmRJc0FjdGl2ZSI6ZmFsc2UsIkhvcml6b250YWxBbGlnbm1lbnQiOjAsIlZlcnRpY2FsQWxpZ25tZW50IjowLCJTbWFydEZvcmVncm91bmQiOm51bGwsIk1hcmdpbiI6eyIkaWQiOiIxNyIsIlRvcCI6MCwiTGVmdCI6MCwiUmlnaHQiOjIwLCJCb3R0b20iOjB9LCJQYWRkaW5nIjp7IiRpZCI6IjE4IiwiVG9wIjowLCJMZWZ0IjowLCJSaWdodCI6MCwiQm90dG9tIjowfSwiQmFja2dyb3VuZCI6eyIkaWQiOiIxOSIsIkNvbG9yIjp7IiRpZCI6IjIwIiwiQSI6ODksIlIiOjAsIkciOjAsIkIiOjB9fSwiSXNWaXNpYmxlIjp0cnVlLCJXaWR0aCI6MC4wLCJIZWlnaHQiOjAuMCwiQm9yZGVyU3R5bGUiOm51bGwsIlBhcmVudFN0eWxlIjpudWxsfSwiTGVmdEVuZENhcHNTdHlsZSI6eyIkaWQiOiIyMSIsIkZvbnRTZXR0aW5ncyI6eyIkaWQiOiIyMiIsIkZvbnRTaXplIjoxOCwiRm9udE5hbWUiOiJDb3JiZWwiLCJJc0JvbGQiOmZhbHNlLCJJc0l0YWxpYyI6ZmFsc2UsIklzVW5kZXJsaW5lZCI6ZmFsc2UsIlBhcmVudFN0eWxlIjpudWxsfSwiQXV0b1NpemUiOjAsIkZvcmVncm91bmQiOnsiJGlkIjoiMjMiLCJDb2xvciI6eyIkaWQiOiIyNCIsIkEiOjI1NSwiUiI6MTkyLCJHIjo4MCwiQiI6Nzd9fSwiTWF4V2lkdGgiOiJJbmZpbml0eSIsIk1heEhlaWdodCI6IkluZmluaXR5IiwiU21hcnRGb3JlZ3JvdW5kSXNBY3RpdmUiOmZhbHNlLCJIb3Jpem9udGFsQWxpZ25tZW50IjowLCJWZXJ0aWNhbEFsaWdubWVudCI6MCwiU21hcnRGb3JlZ3JvdW5kIjpudWxsLCJNYXJnaW4iOnsiJGlkIjoiMjUiLCJUb3AiOjAsIkxlZnQiOjIwLCJSaWdodCI6MCwiQm90dG9tIjowfSwiUGFkZGluZyI6eyIkaWQiOiIyNiIsIlRvcCI6MCwiTGVmdCI6MCwiUmlnaHQiOjAsIkJvdHRvbSI6MH0sIkJhY2tncm91bmQiOnsiJGlkIjoiMjciLCJDb2xvciI6eyIkcmVmIjoiMjAifX0sIklzVmlzaWJsZSI6dHJ1ZSwiV2lkdGgiOjAuMCwiSGVpZ2h0IjowLjAsIkJvcmRlclN0eWxlIjpudWxsLCJQYXJlbnRTdHlsZSI6bnVsbH0sIlRvZGF5VGV4dFN0eWxlIjp7IiRpZCI6IjI4IiwiRm9udFNldHRpbmdzIjp7IiRpZCI6IjI5IiwiRm9udFNpemUiOjgsIkZvbnROYW1lIjoiQ2FsaWJyaSIsIklzQm9sZCI6ZmFsc2UsIklzSXRhbGljIjpmYWxzZSwiSXNVbmRlcmxpbmVkIjpmYWxzZSwiUGFyZW50U3R5bGUiOm51bGx9LCJBdXRvU2l6ZSI6MCwiRm9yZWdyb3VuZCI6eyIkaWQiOiIzMCIsIkNvbG9yIjp7IiRpZCI6IjMxIiwiQSI6MjU1LCJSIjowLCJHIjowLCJCIjowfX0sIk1heFdpZHRoIjoyMDAuMCwiTWF4SGVpZ2h0IjoiSW5maW5pdHkiLCJTbWFydEZvcmVncm91bmRJc0FjdGl2ZSI6ZmFsc2UsIkhvcml6b250YWxBbGlnbm1lbnQiOjAsIlZlcnRpY2FsQWxpZ25tZW50IjowLCJTbWFydEZvcmVncm91bmQiOm51bGwsIk1hcmdpbiI6eyIkaWQiOiIzMiIsIlRvcCI6MCwiTGVmdCI6MCwiUmlnaHQiOjAsIkJvdHRvbSI6MH0sIlBhZGRpbmciOnsiJGlkIjoiMzMiLCJUb3AiOjAsIkxlZnQiOjAsIlJpZ2h0IjowLCJCb3R0b20iOjB9LCJCYWNrZ3JvdW5kIjp7IiRpZCI6IjM0IiwiQ29sb3IiOnsiJHJlZiI6IjIwIn19LCJJc1Zpc2libGUiOmZhbHNlLCJXaWR0aCI6MC4wLCJIZWlnaHQiOjAuMCwiQm9yZGVyU3R5bGUiOm51bGwsIlBhcmVudFN0eWxlIjpudWxsfSwiVG9kYXlNYXJrZXJTdHlsZSI6eyIkaWQiOiIzNSIsIk1hcmdpbiI6eyIkaWQiOiIzNiIsIlRvcCI6MCwiTGVmdCI6MCwiUmlnaHQiOjAsIkJvdHRvbSI6MH0sIlBhZGRpbmciOnsiJGlkIjoiMzciLCJUb3AiOjAsIkxlZnQiOjAsIlJpZ2h0IjowLCJCb3R0b20iOjB9LCJCYWNrZ3JvdW5kIjp7IiRpZCI6IjM4IiwiQ29sb3IiOnsiJGlkIjoiMzkiLCJBIjoyNTUsIlIiOjI1NSwiRyI6MCwiQiI6MH19LCJJc1Zpc2libGUiOnRydWUsIldpZHRoIjowLjAsIkhlaWdodCI6MC4wLCJCb3JkZXJTdHlsZSI6bnVsbCwiUGFyZW50U3R5bGUiOm51bGx9LCJTY2FsZVN0eWxlIjp7IiRpZCI6IjQwIiwiU2hvd1NlZ21lbnRTZXBhcmF0b3JzIjp0cnVlLCJTZWdtZW50U2VwYXJhdG9yT3BhY2l0eSI6MzAsIkZvbnRTZXR0aW5ncyI6eyIkaWQiOiI0MSIsIkZvbnRTaXplIjoxMiwiRm9udE5hbWUiOiJDYWxpYnJpIiwiSXNCb2xkIjpmYWxzZSwiSXNJdGFsaWMiOmZhbHNlLCJJc1VuZGVybGluZWQiOmZhbHNlLCJQYXJlbnRTdHlsZSI6bnVsbH0sIkF1dG9TaXplIjowLCJGb3JlZ3JvdW5kIjp7IiRpZCI6IjQyIiwiQ29sb3IiOnsiJGlkIjoiNDMiLCJBIjoyNTUsIlIiOjIzMSwiRyI6MjMwLCJCIjoyMzB9fSwiTWF4V2lkdGgiOjIwMC4wLCJNYXhIZWlnaHQiOiJJbmZpbml0eSIsIlNtYXJ0Rm9yZWdyb3VuZElzQWN0aXZlIjpmYWxzZSwiSG9yaXpvbnRhbEFsaWdubWVudCI6MCwiVmVydGljYWxBbGlnbm1lbnQiOjEsIlNtYXJ0Rm9yZWdyb3VuZCI6bnVsbCwiTWFyZ2luIjp7IiRpZCI6IjQ0IiwiVG9wIjowLCJMZWZ0Ijo1LCJSaWdodCI6MCwiQm90dG9tIjowfSwiUGFkZGluZyI6eyIkaWQiOiI0NSIsIlRvcCI6MCwiTGVmdCI6MCwiUmlnaHQiOjAsIkJvdHRvbSI6MH0sIkJhY2tncm91bmQiOnsiJGlkIjoiNDYiLCJDb2xvciI6eyIkcmVmIjoiMjAifX0sIklzVmlzaWJsZSI6dHJ1ZSwiV2lkdGgiOjAuMCwiSGVpZ2h0IjowLjAsIkJvcmRlclN0eWxlIjpudWxsLCJQYXJlbnRTdHlsZSI6bnVsbH0sIkVsYXBzZWRUaW1lQmFja2dyb3VuZCI6eyIkaWQiOiI0NyIsIkNvbG9yIjp7IiRpZCI6IjQ4IiwiQSI6NzcsIlIiOjAsIkciOjAsIkIiOjB9fSwiQXBwZW5kWWVhck9uWWVhckNoYW5nZSI6dHJ1ZSwiRWxhcHNlZFRpbWVGb3JtYXQiOjEsIlRvZGF5TWFya2VyUG9zaXRpb24iOjAsIlF1aWNrUG9zaXRpb24iOjMsIkFic29sdXRlUG9zaXRpb24iOjIyOS41LCJNYXJnaW4iOnsiJGlkIjoiNDkiLCJUb3AiOjAsIkxlZnQiOjEwLCJSaWdodCI6MTAsIkJvdHRvbSI6MH0sIlBhZGRpbmciOnsiJGlkIjoiNTAiLCJUb3AiOjAsIkxlZnQiOjAsIlJpZ2h0IjowLCJCb3R0b20iOjB9LCJCYWNrZ3JvdW5kIjp7IiRpZCI6IjUxIiwiQ29sb3IiOnsiJGlkIjoiNTIiLCJBIjoyNTUsIlIiOjY4LCJHIjo4NCwiQiI6MTA2fX0sIklzVmlzaWJsZSI6dHJ1ZSwiV2lkdGgiOjAuMCwiSGVpZ2h0IjowLjAsIkJvcmRlclN0eWxlIjpudWxsLCJQYXJlbnRTdHlsZSI6bnVsbH0sIkRlZmF1bHRNaWxlc3RvbmVTdHlsZSI6eyIkaWQiOiI1MyIsIlNoYXBlIjowLCJDb25uZWN0b3JNYXJnaW4iOnsiJGlkIjoiNTQiLCJUb3AiOjAsIkxlZnQiOjIsIlJpZ2h0IjoyLCJCb3R0b20iOjB9LCJDb25uZWN0b3JTdHlsZSI6eyIkaWQiOiI1NSIsIkxpbmVDb2xvciI6eyIkaWQiOiI1NiIsIiR0eXBlIjoiTkxSRS5Db21tb24uRG9tLlNvbGlkQ29sb3JCcnVzaCwgTkxSRS5Db21tb24iLCJDb2xvciI6eyIkaWQiOiI1NyIsIkEiOjI1NSwiUiI6NzksIkciOjEyOSwiQiI6MTg5fX0sIkxpbmVXZWlnaHQiOjEuMCwiTGluZVR5cGUiOjAsIlBhcmVudFN0eWxlIjpudWxsfSwiSXNCZWxvd1RpbWViYW5kIjpmYWxzZSwiSGlkZURhdGUiOmZhbHNlLCJTaGFwZVNpemUiOjEsIlNwYWNpbmciOjIuMCwiUGFkZGluZyI6eyIkaWQiOiI1OCIsIlRvcCI6NywiTGVmdCI6MywiUmlnaHQiOjAsIkJvdHRvbSI6Mn0sIlNoYXBlU3R5bGUiOnsiJGlkIjoiNTkiLCJNYXJnaW4iOnsiJGlkIjoiNjAiLCJUb3AiOjAsIkxlZnQiOjAsIlJpZ2h0IjowLCJCb3R0b20iOjB9LCJQYWRkaW5nIjp7IiRpZCI6IjYxIiwiVG9wIjowLCJMZWZ0IjowLCJSaWdodCI6MCwiQm90dG9tIjowfSwiQmFja2dyb3VuZCI6bnVsbCwiSXNWaXNpYmxlIjp0cnVlLCJXaWR0aCI6MTguMCwiSGVpZ2h0IjoyMC4wLCJCb3JkZXJTdHlsZSI6eyIkaWQiOiI2MiIsIkxpbmVDb2xvciI6eyIkaWQiOiI2MyIsIiR0eXBlIjoiTkxSRS5Db21tb24uRG9tLlNvbGlkQ29sb3JCcnVzaCwgTkxSRS5Db21tb24iLCJDb2xvciI6eyIkaWQiOiI2NCIsIkEiOjI1NSwiUiI6MjU1LCJHIjowLCJCIjowfX0sIkxpbmVXZWlnaHQiOjAuMCwiTGluZVR5cGUiOjAsIlBhcmVudFN0eWxlIjpudWxsfSwiUGFyZW50U3R5bGUiOm51bGx9LCJUaXRsZVN0eWxlIjp7IiRpZCI6IjY1IiwiRm9udFNldHRpbmdzIjp7IiRpZCI6IjY2IiwiRm9udFNpemUiOjE0LCJGb250TmFtZSI6IkNvcmJlbCIsIklzQm9sZCI6ZmFsc2UsIklzSXRhbGljIjpmYWxzZSwiSXNVbmRlcmxpbmVkIjpmYWxzZSwiUGFyZW50U3R5bGUiOm51bGx9LCJBdXRvU2l6ZSI6MCwiRm9yZWdyb3VuZCI6eyIkaWQiOiI2NyIsIkNvbG9yIjp7IiRpZCI6IjY4IiwiQSI6MjU1LCJSIjowLCJHIjowLCJCIjowfX0sIk1heFdpZHRoIjoyMDAuMCwiTWF4SGVpZ2h0IjoiSW5maW5pdHkiLCJTbWFydEZvcmVncm91bmRJc0FjdGl2ZSI6ZmFsc2UsIkhvcml6b250YWxBbGlnbm1lbnQiOjEsIlZlcnRpY2FsQWxpZ25tZW50IjowLCJTbWFydEZvcmVncm91bmQiOm51bGwsIk1hcmdpbiI6eyIkaWQiOiI2OSIsIlRvcCI6MCwiTGVmdCI6MCwiUmlnaHQiOjAsIkJvdHRvbSI6MH0sIlBhZGRpbmciOnsiJGlkIjoiNzAiLCJUb3AiOjAsIkxlZnQiOjAsIlJpZ2h0IjowLCJCb3R0b20iOjB9LCJCYWNrZ3JvdW5kIjp7IiRpZCI6IjcxIiwiQ29sb3IiOnsiJHJlZiI6IjIwIn19LCJJc1Zpc2libGUiOnRydWUsIldpZHRoIjowLjAsIkhlaWdodCI6MC4wLCJCb3JkZXJTdHlsZSI6bnVsbCwiUGFyZW50U3R5bGUiOm51bGx9LCJEYXRlU3R5bGUiOnsiJGlkIjoiNzIiLCJGb250U2V0dGluZ3MiOnsiJGlkIjoiNzMiLCJGb250U2l6ZSI6MTEsIkZvbnROYW1lIjoiQ29yYmVsIiwiSXNCb2xkIjpmYWxzZSwiSXNJdGFsaWMiOmZhbHNlLCJJc1VuZGVybGluZWQiOmZhbHNlLCJQYXJlbnRTdHlsZSI6bnVsbH0sIkF1dG9TaXplIjowLCJGb3JlZ3JvdW5kIjp7IiRpZCI6Ijc0IiwiQ29sb3IiOnsiJGlkIjoiNzUiLCJBIjoyNTUsIlIiOjIwOSwiRyI6NDAsIkIiOjQ2fX0sIk1heFdpZHRoIjoyMDAuMCwiTWF4SGVpZ2h0IjoiSW5maW5pdHkiLCJTbWFydEZvcmVncm91bmRJc0FjdGl2ZSI6ZmFsc2UsIkhvcml6b250YWxBbGlnbm1lbnQiOjAsIlZlcnRpY2FsQWxpZ25tZW50IjowLCJTbWFydEZvcmVncm91bmQiOm51bGwsIk1hcmdpbiI6eyIkaWQiOiI3NiIsIlRvcCI6MCwiTGVmdCI6MCwiUmlnaHQiOjAsIkJvdHRvbSI6MH0sIlBhZGRpbmciOnsiJGlkIjoiNzciLCJUb3AiOjAsIkxlZnQiOjAsIlJpZ2h0IjowLCJCb3R0b20iOjB9LCJCYWNrZ3JvdW5kIjp7IiRpZCI6Ijc4IiwiQ29sb3IiOnsiJHJlZiI6IjIwIn19LCJJc1Zpc2libGUiOnRydWUsIldpZHRoIjowLjAsIkhlaWdodCI6MC4wLCJCb3JkZXJTdHlsZSI6bnVsbCwiUGFyZW50U3R5bGUiOm51bGx9LCJEYXRlRm9ybWF0Ijp7IiRpZCI6Ijc5IiwiRm9ybWF0U3RyaW5nIjoiTU1NIGQiLCJTZXBhcmF0b3IiOiIvIiwiVXNlSW50ZXJuYXRpb25hbERhdGVGb3JtYXQiOmZhbHNlfSwiSXNWaXNpYmxlIjp0cnVlLCJQYXJlbnRTdHlsZSI6bnVsbH0sIkRlZmF1bHRUYXNrU3R5bGUiOnsiJGlkIjoiODAiLCJTaGFwZSI6MiwiU2hhcGVUaGlja25lc3MiOjEsIkR1cmF0aW9uRm9ybWF0IjowLCJJbmNsdWRlTm9uV29ya2luZ0RheXNJbkR1cmF0aW9uIjpmYWxzZSwiUGVyY2VudGFnZUNvbXBsZXRlU3R5bGUiOnsiJGlkIjoiODEiLCJGb250U2V0dGluZ3MiOnsiJGlkIjoiODIiLCJGb250U2l6ZSI6MTAsIkZvbnROYW1lIjoiQ2FsaWJyaSIsIklzQm9sZCI6ZmFsc2UsIklzSXRhbGljIjpmYWxzZSwiSXNVbmRlcmxpbmVkIjpmYWxzZSwiUGFyZW50U3R5bGUiOm51bGx9LCJBdXRvU2l6ZSI6MCwiRm9yZWdyb3VuZCI6eyIkaWQiOiI4MyIsIkNvbG9yIjp7IiRpZCI6Ijg0IiwiQSI6MjU1LCJSIjoxOTIsIkciOjgwLCJCIjo3N319LCJNYXhXaWR0aCI6MjAwLjAsIk1heEhlaWdodCI6IkluZmluaXR5IiwiU21hcnRGb3JlZ3JvdW5kSXNBY3RpdmUiOmZhbHNlLCJIb3Jpem9udGFsQWxpZ25tZW50IjowLCJWZXJ0aWNhbEFsaWdubWVudCI6MCwiU21hcnRGb3JlZ3JvdW5kIjpudWxsLCJNYXJnaW4iOnsiJGlkIjoiODUiLCJUb3AiOjAsIkxlZnQiOjAsIlJpZ2h0IjowLCJCb3R0b20iOjB9LCJQYWRkaW5nIjp7IiRpZCI6Ijg2IiwiVG9wIjowLCJMZWZ0IjowLCJSaWdodCI6MCwiQm90dG9tIjowfSwiQmFja2dyb3VuZCI6eyIkaWQiOiI4NyIsIkNvbG9yIjp7IiRyZWYiOiIyMCJ9fSwiSXNWaXNpYmxlIjp0cnVlLCJXaWR0aCI6MC4wLCJIZWlnaHQiOjAuMCwiQm9yZGVyU3R5bGUiOm51bGwsIlBhcmVudFN0eWxlIjpudWxsfSwiRHVyYXRpb25TdHlsZSI6eyIkaWQiOiI4OCIsIkZvbnRTZXR0aW5ncyI6eyIkaWQiOiI4OSIsIkZvbnRTaXplIjoxMiwiRm9udE5hbWUiOiJDYWxpYnJpIiwiSXNCb2xkIjpmYWxzZSwiSXNJdGFsaWMiOmZhbHNlLCJJc1VuZGVybGluZWQiOmZhbHNlLCJQYXJlbnRTdHlsZSI6bnVsbH0sIkF1dG9TaXplIjowLCJGb3JlZ3JvdW5kIjp7IiRpZCI6IjkwIiwiQ29sb3IiOnsiJGlkIjoiOTEiLCJBIjoyNTUsIlIiOjI1NSwiRyI6MjU1LCJCIjoyNTV9fSwiTWF4V2lkdGgiOjIwMC4wLCJNYXhIZWlnaHQiOiJJbmZpbml0eSIsIlNtYXJ0Rm9yZWdyb3VuZElzQWN0aXZlIjpmYWxzZSwiSG9yaXpvbnRhbEFsaWdubWVudCI6MCwiVmVydGljYWxBbGlnbm1lbnQiOjAsIlNtYXJ0Rm9yZWdyb3VuZCI6bnVsbCwiTWFyZ2luIjp7IiRpZCI6IjkyIiwiVG9wIjowLCJMZWZ0IjowLCJSaWdodCI6MCwiQm90dG9tIjowfSwiUGFkZGluZyI6eyIkaWQiOiI5MyIsIlRvcCI6MCwiTGVmdCI6MCwiUmlnaHQiOjAsIkJvdHRvbSI6MH0sIkJhY2tncm91bmQiOnsiJGlkIjoiOTQiLCJDb2xvciI6eyIkcmVmIjoiMjAifX0sIklzVmlzaWJsZSI6dHJ1ZSwiV2lkdGgiOjAuMCwiSGVpZ2h0IjowLjAsIkJvcmRlclN0eWxlIjpudWxsLCJQYXJlbnRTdHlsZSI6bnVsbH0sIkhvcml6b250YWxDb25uZWN0b3JTdHlsZSI6eyIkaWQiOiI5NSIsIkxpbmVDb2xvciI6eyIkaWQiOiI5NiIsIiR0eXBlIjoiTkxSRS5Db21tb24uRG9tLlNvbGlkQ29sb3JCcnVzaCwgTkxSRS5Db21tb24iLCJDb2xvciI6eyIkaWQiOiI5NyIsIkEiOjI1NSwiUiI6MjMxLCJHIjoyMzAsIkIiOjIzMH19LCJMaW5lV2VpZ2h0IjowLjAsIkxpbmVUeXBlIjowLCJQYXJlbnRTdHlsZSI6bnVsbH0sIlZlcnRpY2FsQ29ubmVjdG9yU3R5bGUiOnsiJGlkIjoiOTgiLCJMaW5lQ29sb3IiOnsiJGlkIjoiOTkiLCIkdHlwZSI6Ik5MUkUuQ29tbW9uLkRvbS5Tb2xpZENvbG9yQnJ1c2gsIE5MUkUuQ29tbW9uIiwiQ29sb3IiOnsiJGlkIjoiMTAwIiwiQSI6MjU1LCJSIjoyMzEsIkciOjIzMCwiQiI6MjMwfX0sIkxpbmVXZWlnaHQiOjAuMCwiTGluZVR5cGUiOjAsIlBhcmVudFN0eWxlIjpudWxsfSwiTWFyZ2luIjpudWxsLCJTdGFydERhdGVQb3NpdGlvbiI6NCwiRW5kRGF0ZVBvc2l0aW9uIjo0LCJUaXRsZVBvc2l0aW9uIjozLCJEdXJhdGlvblBvc2l0aW9uIjo2LCJQZXJjZW50YWdlQ29tcGxldGVkUG9zaXRpb24iOjYsIlNwYWNpbmciOjEwLCJJc0JlbG93VGltZWJhbmQiOnRydWUsIlBlcmNlbnRhZ2VDb21wbGV0ZVNoYXBlT3BhY2l0eSI6MzUsIlNoYXBlU3R5bGUiOnsiJGlkIjoiMTAxIiwiTWFyZ2luIjp7IiRpZCI6IjEwMiIsIlRvcCI6MCwiTGVmdCI6NCwiUmlnaHQiOjQsIkJvdHRvbSI6MH0sIlBhZGRpbmciOnsiJGlkIjoiMTAzIiwiVG9wIjowLCJMZWZ0IjowLCJSaWdodCI6MCwiQm90dG9tIjowfSwiQmFja2dyb3VuZCI6bnVsbCwiSXNWaXNpYmxlIjp0cnVlLCJXaWR0aCI6MC4wLCJIZWlnaHQiOjE2LjAsIkJvcmRlclN0eWxlIjp7IiRpZCI6IjEwNCIsIkxpbmVDb2xvciI6eyIkaWQiOiIxMDUiLCIkdHlwZSI6Ik5MUkUuQ29tbW9uLkRvbS5Tb2xpZENvbG9yQnJ1c2gsIE5MUkUuQ29tbW9uIiwiQ29sb3IiOnsiJGlkIjoiMTA2IiwiQSI6MjU1LCJSIjoyNTUsIkciOjAsIkIiOjB9fSwiTGluZVdlaWdodCI6MC4wLCJMaW5lVHlwZSI6MCwiUGFyZW50U3R5bGUiOm51bGx9LCJQYXJlbnRTdHlsZSI6bnVsbH0sIlRpdGxlU3R5bGUiOnsiJGlkIjoiMTA3IiwiRm9udFNldHRpbmdzIjp7IiRpZCI6IjEwOCIsIkZvbnRTaXplIjoxNCwiRm9udE5hbWUiOiJDb3JiZWwiLCJJc0JvbGQiOmZhbHNlLCJJc0l0YWxpYyI6ZmFsc2UsIklzVW5kZXJsaW5lZCI6ZmFsc2UsIlBhcmVudFN0eWxlIjpudWxsfSwiQXV0b1NpemUiOjAsIkZvcmVncm91bmQiOnsiJGlkIjoiMTA5IiwiQ29sb3IiOnsiJGlkIjoiMTEwIiwiQSI6MjU1LCJSIjowLCJHIjowLCJCIjowfX0sIk1heFdpZHRoIjoyMDAuMCwiTWF4SGVpZ2h0IjoiSW5maW5pdHkiLCJTbWFydEZvcmVncm91bmRJc0FjdGl2ZSI6ZmFsc2UsIkhvcml6b250YWxBbGlnbm1lbnQiOjIsIlZlcnRpY2FsQWxpZ25tZW50IjowLCJTbWFydEZvcmVncm91bmQiOm51bGwsIk1hcmdpbiI6eyIkaWQiOiIxMTEiLCJUb3AiOjAsIkxlZnQiOjAsIlJpZ2h0IjowLCJCb3R0b20iOjB9LCJQYWRkaW5nIjp7IiRpZCI6IjExMiIsIlRvcCI6MCwiTGVmdCI6MCwiUmlnaHQiOjAsIkJvdHRvbSI6MH0sIkJhY2tncm91bmQiOnsiJGlkIjoiMTEzIiwiQ29sb3IiOnsiJHJlZiI6IjIwIn19LCJJc1Zpc2libGUiOnRydWUsIldpZHRoIjowLjAsIkhlaWdodCI6MC4wLCJCb3JkZXJTdHlsZSI6bnVsbCwiUGFyZW50U3R5bGUiOm51bGx9LCJEYXRlU3R5bGUiOnsiJGlkIjoiMTE0IiwiRm9udFNldHRpbmdzIjp7IiRpZCI6IjExNSIsIkZvbnRTaXplIjoxMiwiRm9udE5hbWUiOiJDYWxpYnJpIiwiSXNCb2xkIjpmYWxzZSwiSXNJdGFsaWMiOmZhbHNlLCJJc1VuZGVybGluZWQiOmZhbHNlLCJQYXJlbnRTdHlsZSI6bnVsbH0sIkF1dG9TaXplIjowLCJGb3JlZ3JvdW5kIjp7IiRpZCI6IjExNiIsIkNvbG9yIjp7IiRpZCI6IjExNyIsIkEiOjI1NSwiUiI6MjU1LCJHIjoyNTUsIkIiOjI1NX19LCJNYXhXaWR0aCI6MjAwLjAsIk1heEhlaWdodCI6IkluZmluaXR5IiwiU21hcnRGb3JlZ3JvdW5kSXNBY3RpdmUiOmZhbHNlLCJIb3Jpem9udGFsQWxpZ25tZW50IjowLCJWZXJ0aWNhbEFsaWdubWVudCI6MCwiU21hcnRGb3JlZ3JvdW5kIjpudWxsLCJNYXJnaW4iOnsiJGlkIjoiMTE4IiwiVG9wIjowLCJMZWZ0IjowLCJSaWdodCI6MCwiQm90dG9tIjowfSwiUGFkZGluZyI6eyIkaWQiOiIxMTkiLCJUb3AiOjAsIkxlZnQiOjAsIlJpZ2h0IjowLCJCb3R0b20iOjB9LCJCYWNrZ3JvdW5kIjp7IiRpZCI6IjEyMCIsIkNvbG9yIjp7IiRyZWYiOiIyMCJ9fSwiSXNWaXNpYmxlIjp0cnVlLCJXaWR0aCI6MC4wLCJIZWlnaHQiOjAuMCwiQm9yZGVyU3R5bGUiOm51bGwsIlBhcmVudFN0eWxlIjpudWxsfSwiRGF0ZUZvcm1hdCI6eyIkaWQiOiIxMjEiLCJGb3JtYXRTdHJpbmciOiJNTU0gZCIsIlNlcGFyYXRvciI6Ii8iLCJVc2VJbnRlcm5hdGlvbmFsRGF0ZUZvcm1hdCI6ZmFsc2V9LCJJc1Zpc2libGUiOnRydWUsIlBhcmVudFN0eWxlIjpudWxsfSwiU2hvd0VsYXBzZWRUaW1lR3JhZGllbnRTdHlsZSI6ZmFsc2V9LCJTY2FsZSI6eyIkaWQiOiIxMjIiLCJTdGFydERhdGUiOiIyMDE3LTA1LTEwVDIzOjU5OjU5Ljk5OVoiLCJFbmREYXRlIjoiMjAxOC0wMS0zMFQyMzo1OTo1OS45OTlaIiwiRm9ybWF0IjoiTU1NIiwiVHlwZSI6MiwiQXV0b0RhdGVSYW5nZSI6dHJ1ZSwiV29ya2luZ0RheXMiOjMxLCJUb2RheU1hcmtlclRleHQiOiJUb2RheSIsIkF1dG9TY2FsZVR5cGUiOnRydWV9LCJNaWxlc3RvbmVzIjpbeyIkaWQiOiIxMjMiLCJEYXRlIjoiMjAxNy0wNS0xMFQyMzo1OTo1OS45OTlaIiwiU3R5bGUiOnsiJGlkIjoiMTI0IiwiU2hhcGUiOjIsIkNvbm5lY3Rvck1hcmdpbiI6eyIkcmVmIjoiNTQifSwiQ29ubmVjdG9yU3R5bGUiOnsiJGlkIjoiMTI1IiwiTGluZUNvbG9yIjp7IiRpZCI6IjEyNiIsIiR0eXBlIjoiTkxSRS5Db21tb24uRG9tLlNvbGlkQ29sb3JCcnVzaCwgTkxSRS5Db21tb24iLCJDb2xvciI6eyIkaWQiOiIxMjciLCJBIjoyNTUsIlIiOjAsIkciOjExNCwiQiI6MTg4fX0sIkxpbmVXZWlnaHQiOjEuMCwiTGluZVR5cGUiOjAsIlBhcmVudFN0eWxlIjp7IiRyZWYiOiI1NSJ9fSwiSXNCZWxvd1RpbWViYW5kIjpmYWxzZSwiSGlkZURhdGUiOmZhbHNlLCJTaGFwZVNpemUiOjEsIlNwYWNpbmciOjAuMCwiUGFkZGluZyI6eyIkaWQiOiIxMjgiLCJUb3AiOjAsIkxlZnQiOjAsIlJpZ2h0IjowLCJCb3R0b20iOjB9LCJTaGFwZVN0eWxlIjp7IiRpZCI6IjEyOSIsIk1hcmdpbiI6eyIkcmVmIjoiNjAifSwiUGFkZGluZyI6eyIkcmVmIjoiNjEifSwiQmFja2dyb3VuZCI6eyIkaWQiOiIxMzAiLCJDb2xvciI6eyIkaWQiOiIxMzEiLCJBIjoyNTUsIlIiOjgsIkciOjEyNywiQiI6MTk1fX0sIklzVmlzaWJsZSI6dHJ1ZSwiV2lkdGgiOjEzLjAsIkhlaWdodCI6MTMuMCwiQm9yZGVyU3R5bGUiOnsiJGlkIjoiMTMyIiwiTGluZUNvbG9yIjp7IiRyZWYiOiI2MyJ9LCJMaW5lV2VpZ2h0IjowLjAsIkxpbmVUeXBlIjowLCJQYXJlbnRTdHlsZSI6eyIkcmVmIjoiNjIifX0sIlBhcmVudFN0eWxlIjp7IiRyZWYiOiI1OSJ9fSwiVGl0bGVTdHlsZSI6eyIkaWQiOiIxMzMiLCJGb250U2V0dGluZ3MiOnsiJGlkIjoiMTM0IiwiRm9udFNpemUiOjEwLCJGb250TmFtZSI6IkNhbGlicmkiLCJJc0JvbGQiOnRydWUsIklzSXRhbGljIjpmYWxzZSwiSXNVbmRlcmxpbmVkIjpmYWxzZSwiUGFyZW50U3R5bGUiOnsiJHJlZiI6IjY2In19LCJBdXRvU2l6ZSI6MCwiRm9yZWdyb3VuZCI6eyIkaWQiOiIxMzUiLCJDb2xvciI6eyIkaWQiOiIxMzYiLCJBIjoyNTUsIlIiOjU5LCJHIjo4OSwiQiI6MTUyfX0sIk1heFdpZHRoIjo1MS42MjUwMzgxNDY5NzI2NTYsIk1heEhlaWdodCI6IkluZmluaXR5IiwiU21hcnRGb3JlZ3JvdW5kSXNBY3RpdmUiOmZhbHNlLCJIb3Jpem9udGFsQWxpZ25tZW50IjowLCJWZXJ0aWNhbEFsaWdubWVudCI6MCwiU21hcnRGb3JlZ3JvdW5kIjpudWxsLCJNYXJnaW4iOnsiJHJlZiI6IjY5In0sIlBhZGRpbmciOnsiJHJlZiI6IjcwIn0sIkJhY2tncm91bmQiOnsiJHJlZiI6IjcxIn0sIklzVmlzaWJsZSI6dHJ1ZSwiV2lkdGgiOjAuMCwiSGVpZ2h0IjowLjAsIkJvcmRlclN0eWxlIjp7IiRpZCI6IjEzNyIsIkxpbmVDb2xvciI6bnVsbCwiTGluZVdlaWdodCI6MC4wLCJMaW5lVHlwZSI6MCwiUGFyZW50U3R5bGUiOm51bGx9LCJQYXJlbnRTdHlsZSI6eyIkcmVmIjoiNjUifX0sIkRhdGVTdHlsZSI6eyIkaWQiOiIxMzgiLCJGb250U2V0dGluZ3MiOnsiJGlkIjoiMTM5IiwiRm9udFNpemUiOjEwLCJGb250TmFtZSI6IkNhbGlicmkiLCJJc0JvbGQiOmZhbHNlLCJJc0l0YWxpYyI6ZmFsc2UsIklzVW5kZXJsaW5lZCI6ZmFsc2UsIlBhcmVudFN0eWxlIjp7IiRyZWYiOiI3MyJ9fSwiQXV0b1NpemUiOjAsIkZvcmVncm91bmQiOnsiJGlkIjoiMTQwIiwiQ29sb3IiOnsiJGlkIjoiMTQxIiwiQSI6MjU1LCJSIjoxMjcsIkciOjEyNywiQiI6MTI3fX0sIk1heFdpZHRoIjoyMDAuMCwiTWF4SGVpZ2h0IjoiSW5maW5pdHkiLCJTbWFydEZvcmVncm91bmRJc0FjdGl2ZSI6ZmFsc2UsIkhvcml6b250YWxBbGlnbm1lbnQiOjAsIlZlcnRpY2FsQWxpZ25tZW50IjowLCJTbWFydEZvcmVncm91bmQiOm51bGwsIk1hcmdpbiI6eyIkcmVmIjoiNzYifSwiUGFkZGluZyI6eyIkcmVmIjoiNzcifSwiQmFja2dyb3VuZCI6eyIkcmVmIjoiNzgifSwiSXNWaXNpYmxlIjp0cnVlLCJXaWR0aCI6MC4wLCJIZWlnaHQiOjAuMCwiQm9yZGVyU3R5bGUiOnsiJGlkIjoiMTQyIiwiTGluZUNvbG9yIjpudWxsLCJMaW5lV2VpZ2h0IjowLjAsIkxpbmVUeXBlIjowLCJQYXJlbnRTdHlsZSI6bnVsbH0sIlBhcmVudFN0eWxlIjp7IiRyZWYiOiI3MiJ9fSwiRGF0ZUZvcm1hdCI6eyIkcmVmIjoiNzkifSwiSXNWaXNpYmxlIjp0cnVlLCJQYXJlbnRTdHlsZSI6eyIkcmVmIjoiNTMifX0sIlBvc2l0aW9uIjp7IlJhdGlvIjowLjE3NTM5NjAyMjA5MDIwNTQ0LCJJc0N1c3RvbSI6dHJ1ZX0sIklkIjoiYTU4ZjI5NDgtN2MwMy00M2MwLThhYmMtZjQxOTEzZTQwY2FlIiwiSW1wb3J0SWQiOm51bGwsIlRpdGxlIjoiTWlsZXN0b25lIDEiLCJOb3RlIjpudWxsLCJIeXBlcmxpbmsiOm51bGwsIklzQ2hhbmdlZCI6ZmFsc2UsIklzTmV3Ijp0cnVlfSx7IiRpZCI6IjE0MyIsIkRhdGUiOiIyMDE3LTA1LTE1VDIzOjU5OjU5Ljk5OVoiLCJTdHlsZSI6eyIkaWQiOiIxNDQiLCJTaGFwZSI6MiwiQ29ubmVjdG9yTWFyZ2luIjp7IiRyZWYiOiI1NCJ9LCJDb25uZWN0b3JTdHlsZSI6eyIkaWQiOiIxNDUiLCJMaW5lQ29sb3IiOnsiJGlkIjoiMTQ2IiwiJHR5cGUiOiJOTFJFLkNvbW1vbi5Eb20uU29saWRDb2xvckJydXNoLCBOTFJFLkNvbW1vbiIsIkNvbG9yIjp7IiRpZCI6IjE0NyIsIkEiOjI1NSwiUiI6OCwiRyI6MTI3LCJCIjoxOTV9fSwiTGluZVdlaWdodCI6MS4wLCJMaW5lVHlwZSI6MCwiUGFyZW50U3R5bGUiOnsiJHJlZiI6IjU1In19LCJJc0JlbG93VGltZWJhbmQiOmZhbHNlLCJIaWRlRGF0ZSI6ZmFsc2UsIlNoYXBlU2l6ZSI6MSwiU3BhY2luZyI6MC4wLCJQYWRkaW5nIjp7IiRpZCI6IjE0OCIsIlRvcCI6MCwiTGVmdCI6MCwiUmlnaHQiOjAsIkJvdHRvbSI6MH0sIlNoYXBlU3R5bGUiOnsiJGlkIjoiMTQ5IiwiTWFyZ2luIjp7IiRyZWYiOiI2MCJ9LCJQYWRkaW5nIjp7IiRyZWYiOiI2MSJ9LCJCYWNrZ3JvdW5kIjp7IiRpZCI6IjE1MCIsIkNvbG9yIjp7IiRpZCI6IjE1MSIsIkEiOjI1NSwiUiI6OCwiRyI6MTI3LCJCIjoxOTV9fSwiSXNWaXNpYmxlIjp0cnVlLCJXaWR0aCI6MTMuMCwiSGVpZ2h0IjoxMy4wLCJCb3JkZXJTdHlsZSI6eyIkaWQiOiIxNTIiLCJMaW5lQ29sb3IiOnsiJHJlZiI6IjYzIn0sIkxpbmVXZWlnaHQiOjAuMCwiTGluZVR5cGUiOjAsIlBhcmVudFN0eWxlIjp7IiRyZWYiOiI2MiJ9fSwiUGFyZW50U3R5bGUiOnsiJHJlZiI6IjU5In19LCJUaXRsZVN0eWxlIjp7IiRpZCI6IjE1MyIsIkZvbnRTZXR0aW5ncyI6eyIkaWQiOiIxNTQiLCJGb250U2l6ZSI6MTAsIkZvbnROYW1lIjoiQ2FsaWJyaSIsIklzQm9sZCI6dHJ1ZSwiSXNJdGFsaWMiOmZhbHNlLCJJc1VuZGVybGluZWQiOmZhbHNlLCJQYXJlbnRTdHlsZSI6eyIkcmVmIjoiNjYifX0sIkF1dG9TaXplIjowLCJGb3JlZ3JvdW5kIjp7IiRpZCI6IjE1NSIsIkNvbG9yIjp7IiRpZCI6IjE1NiIsIkEiOjI1NSwiUiI6NTksIkciOjg5LCJCIjoxNTJ9fSwiTWF4V2lkdGgiOjUxLjYyNTAzODE0Njk3MjY1NiwiTWF4SGVpZ2h0IjoiSW5maW5pdHkiLCJTbWFydEZvcmVncm91bmRJc0FjdGl2ZSI6ZmFsc2UsIkhvcml6b250YWxBbGlnbm1lbnQiOjAsIlZlcnRpY2FsQWxpZ25tZW50IjowLCJTbWFydEZvcmVncm91bmQiOm51bGwsIk1hcmdpbiI6eyIkcmVmIjoiNjkifSwiUGFkZGluZyI6eyIkcmVmIjoiNzAifSwiQmFja2dyb3VuZCI6eyIkcmVmIjoiNzEifSwiSXNWaXNpYmxlIjp0cnVlLCJXaWR0aCI6MC4wLCJIZWlnaHQiOjAuMCwiQm9yZGVyU3R5bGUiOnsiJGlkIjoiMTU3IiwiTGluZUNvbG9yIjpudWxsLCJMaW5lV2VpZ2h0IjowLjAsIkxpbmVUeXBlIjowLCJQYXJlbnRTdHlsZSI6bnVsbH0sIlBhcmVudFN0eWxlIjp7IiRyZWYiOiI2NSJ9fSwiRGF0ZVN0eWxlIjp7IiRpZCI6IjE1OCIsIkZvbnRTZXR0aW5ncyI6eyIkaWQiOiIxNTkiLCJGb250U2l6ZSI6MTAsIkZvbnROYW1lIjoiQ2FsaWJyaSIsIklzQm9sZCI6ZmFsc2UsIklzSXRhbGljIjpmYWxzZSwiSXNVbmRlcmxpbmVkIjpmYWxzZSwiUGFyZW50U3R5bGUiOnsiJHJlZiI6IjczIn19LCJBdXRvU2l6ZSI6MCwiRm9yZWdyb3VuZCI6eyIkaWQiOiIxNjAiLCJDb2xvciI6eyIkaWQiOiIxNjEiLCJBIjoyNTUsIlIiOjEyNywiRyI6MTI3LCJCIjoxMjd9fSwiTWF4V2lkdGgiOjIwMC4wLCJNYXhIZWlnaHQiOiJJbmZpbml0eSIsIlNtYXJ0Rm9yZWdyb3VuZElzQWN0aXZlIjpmYWxzZSwiSG9yaXpvbnRhbEFsaWdubWVudCI6MCwiVmVydGljYWxBbGlnbm1lbnQiOjAsIlNtYXJ0Rm9yZWdyb3VuZCI6bnVsbCwiTWFyZ2luIjp7IiRyZWYiOiI3NiJ9LCJQYWRkaW5nIjp7IiRyZWYiOiI3NyJ9LCJCYWNrZ3JvdW5kIjp7IiRyZWYiOiI3OCJ9LCJJc1Zpc2libGUiOnRydWUsIldpZHRoIjowLjAsIkhlaWdodCI6MC4wLCJCb3JkZXJTdHlsZSI6eyIkaWQiOiIxNjIiLCJMaW5lQ29sb3IiOm51bGwsIkxpbmVXZWlnaHQiOjAuMCwiTGluZVR5cGUiOjAsIlBhcmVudFN0eWxlIjpudWxsfSwiUGFyZW50U3R5bGUiOnsiJHJlZiI6IjcyIn19LCJEYXRlRm9ybWF0Ijp7IiRyZWYiOiI3OSJ9LCJJc1Zpc2libGUiOnRydWUsIlBhcmVudFN0eWxlIjp7IiRyZWYiOiI1MyJ9fSwiUG9zaXRpb24iOnsiUmF0aW8iOjAuMTA4MDkzMTc2OTQ3Njk5NjUsIklzQ3VzdG9tIjp0cnVlfSwiSWQiOiI1Mjc0M2RlOC1iYjZkLTQwNDQtODk2Zi00NzM4OThmZTlkYTciLCJJbXBvcnRJZCI6bnVsbCwiVGl0bGUiOiJNaWxlc3RvbmUgMiIsIk5vdGUiOm51bGwsIkh5cGVybGluayI6bnVsbCwiSXNDaGFuZ2VkIjpmYWxzZSwiSXNOZXciOnRydWV9LHsiJGlkIjoiMTYzIiwiRGF0ZSI6IjIwMTctMDctMjFUMjM6NTk6NTkuOTk5WiIsIlN0eWxlIjp7IiRpZCI6IjE2NCIsIlNoYXBlIjo4LCJDb25uZWN0b3JNYXJnaW4iOnsiJHJlZiI6IjU0In0sIkNvbm5lY3RvclN0eWxlIjp7IiRpZCI6IjE2NSIsIkxpbmVDb2xvciI6eyIkaWQiOiIxNjYiLCIkdHlwZSI6Ik5MUkUuQ29tbW9uLkRvbS5Tb2xpZENvbG9yQnJ1c2gsIE5MUkUuQ29tbW9uIiwiQ29sb3IiOnsiJGlkIjoiMTY3IiwiQSI6MjU1LCJSIjo4LCJHIjoxMjcsIkIiOjE5NX19LCJMaW5lV2VpZ2h0IjoxLjAsIkxpbmVUeXBlIjowLCJQYXJlbnRTdHlsZSI6eyIkcmVmIjoiNTUifX0sIklzQmVsb3dUaW1lYmFuZCI6ZmFsc2UsIkhpZGVEYXRlIjpmYWxzZSwiU2hhcGVTaXplIjoxLCJTcGFjaW5nIjowLjAsIlBhZGRpbmciOnsiJGlkIjoiMTY4IiwiVG9wIjowLCJMZWZ0IjowLCJSaWdodCI6MCwiQm90dG9tIjowfSwiU2hhcGVTdHlsZSI6eyIkaWQiOiIxNjkiLCJNYXJnaW4iOnsiJHJlZiI6IjYwIn0sIlBhZGRpbmciOnsiJHJlZiI6IjYxIn0sIkJhY2tncm91bmQiOnsiJGlkIjoiMTcwIiwiQ29sb3IiOnsiJGlkIjoiMTcxIiwiQSI6MjU1LCJSIjo4LCJHIjoxMjcsIkIiOjE5NX19LCJJc1Zpc2libGUiOnRydWUsIldpZHRoIjoxOC4wLCJIZWlnaHQiOjIwLjAsIkJvcmRlclN0eWxlIjp7IiRpZCI6IjE3MiIsIkxpbmVDb2xvciI6eyIkcmVmIjoiNjMifSwiTGluZVdlaWdodCI6MC4wLCJMaW5lVHlwZSI6MCwiUGFyZW50U3R5bGUiOnsiJHJlZiI6IjYyIn19LCJQYXJlbnRTdHlsZSI6eyIkcmVmIjoiNTkifX0sIlRpdGxlU3R5bGUiOnsiJGlkIjoiMTczIiwiRm9udFNldHRpbmdzIjp7IiRpZCI6IjE3NCIsIkZvbnRTaXplIjoxMCwiRm9udE5hbWUiOiJDYWxpYnJpIiwiSXNCb2xkIjp0cnVlLCJJc0l0YWxpYyI6ZmFsc2UsIklzVW5kZXJsaW5lZCI6ZmFsc2UsIlBhcmVudFN0eWxlIjp7IiRyZWYiOiI2NiJ9fSwiQXV0b1NpemUiOjAsIkZvcmVncm91bmQiOnsiJGlkIjoiMTc1IiwiQ29sb3IiOnsiJGlkIjoiMTc2IiwiQSI6MjU1LCJSIjo1OSwiRyI6ODksIkIiOjE1Mn19LCJNYXhXaWR0aCI6NTEuNjI0OTYxODUzMDI3MzQ0LCJNYXhIZWlnaHQiOiJJbmZpbml0eSIsIlNtYXJ0Rm9yZWdyb3VuZElzQWN0aXZlIjpmYWxzZSwiSG9yaXpvbnRhbEFsaWdubWVudCI6MSwiVmVydGljYWxBbGlnbm1lbnQiOjAsIlNtYXJ0Rm9yZWdyb3VuZCI6bnVsbCwiTWFyZ2luIjp7IiRyZWYiOiI2OSJ9LCJQYWRkaW5nIjp7IiRyZWYiOiI3MCJ9LCJCYWNrZ3JvdW5kIjp7IiRyZWYiOiI3MSJ9LCJJc1Zpc2libGUiOnRydWUsIldpZHRoIjowLjAsIkhlaWdodCI6MC4wLCJCb3JkZXJTdHlsZSI6eyIkaWQiOiIxNzciLCJMaW5lQ29sb3IiOm51bGwsIkxpbmVXZWlnaHQiOjAuMCwiTGluZVR5cGUiOjAsIlBhcmVudFN0eWxlIjpudWxsfSwiUGFyZW50U3R5bGUiOnsiJHJlZiI6IjY1In19LCJEYXRlU3R5bGUiOnsiJGlkIjoiMTc4IiwiRm9udFNldHRpbmdzIjp7IiRpZCI6IjE3OSIsIkZvbnRTaXplIjoxMCwiRm9udE5hbWUiOiJDYWxpYnJpIiwiSXNCb2xkIjpmYWxzZSwiSXNJdGFsaWMiOmZhbHNlLCJJc1VuZGVybGluZWQiOmZhbHNlLCJQYXJlbnRTdHlsZSI6eyIkcmVmIjoiNzMifX0sIkF1dG9TaXplIjowLCJGb3JlZ3JvdW5kIjp7IiRpZCI6IjE4MCIsIkNvbG9yIjp7IiRpZCI6IjE4MSIsIkEiOjI1NSwiUiI6MTI3LCJHIjoxMjcsIkIiOjEyN319LCJNYXhXaWR0aCI6MjAwLjAsIk1heEhlaWdodCI6IkluZmluaXR5IiwiU21hcnRGb3JlZ3JvdW5kSXNBY3RpdmUiOmZhbHNlLCJIb3Jpem9udGFsQWxpZ25tZW50IjowLCJWZXJ0aWNhbEFsaWdubWVudCI6MCwiU21hcnRGb3JlZ3JvdW5kIjpudWxsLCJNYXJnaW4iOnsiJHJlZiI6Ijc2In0sIlBhZGRpbmciOnsiJHJlZiI6Ijc3In0sIkJhY2tncm91bmQiOnsiJHJlZiI6Ijc4In0sIklzVmlzaWJsZSI6dHJ1ZSwiV2lkdGgiOjAuMCwiSGVpZ2h0IjowLjAsIkJvcmRlclN0eWxlIjp7IiRpZCI6IjE4MiIsIkxpbmVDb2xvciI6bnVsbCwiTGluZVdlaWdodCI6MC4wLCJMaW5lVHlwZSI6MCwiUGFyZW50U3R5bGUiOm51bGx9LCJQYXJlbnRTdHlsZSI6eyIkcmVmIjoiNzIifX0sIkRhdGVGb3JtYXQiOnsiJHJlZiI6Ijc5In0sIklzVmlzaWJsZSI6dHJ1ZSwiUGFyZW50U3R5bGUiOnsiJHJlZiI6IjUzIn19LCJQb3NpdGlvbiI6eyJSYXRpbyI6MC4wODQwNjI1NjIxNjU0MzY5MjIsIklzQ3VzdG9tIjp0cnVlfSwiSWQiOiJhNTRiYzgyNy1iMDUxLTQ2ZDEtOGI1NS05ZjYxODcyM2UyYjQiLCJJbXBvcnRJZCI6bnVsbCwiVGl0bGUiOiJNaWxlc3RvbmUgMyIsIk5vdGUiOm51bGwsIkh5cGVybGluayI6bnVsbCwiSXNDaGFuZ2VkIjpmYWxzZSwiSXNOZXciOnRydWV9LHsiJGlkIjoiMTgzIiwiRGF0ZSI6IjIwMTctMDgtMTJUMjM6NTk6NTkuOTk5WiIsIlN0eWxlIjp7IiRpZCI6IjE4NCIsIlNoYXBlIjo4LCJDb25uZWN0b3JNYXJnaW4iOnsiJHJlZiI6IjU0In0sIkNvbm5lY3RvclN0eWxlIjp7IiRpZCI6IjE4NSIsIkxpbmVDb2xvciI6eyIkaWQiOiIxODYiLCIkdHlwZSI6Ik5MUkUuQ29tbW9uLkRvbS5Tb2xpZENvbG9yQnJ1c2gsIE5MUkUuQ29tbW9uIiwiQ29sb3IiOnsiJGlkIjoiMTg3IiwiQSI6MjU1LCJSIjoyMjAsIkciOjg5LCJCIjozNn19LCJMaW5lV2VpZ2h0IjoxLjAsIkxpbmVUeXBlIjowLCJQYXJlbnRTdHlsZSI6eyIkcmVmIjoiNTUifX0sIklzQmVsb3dUaW1lYmFuZCI6ZmFsc2UsIkhpZGVEYXRlIjpmYWxzZSwiU2hhcGVTaXplIjoxLCJTcGFjaW5nIjowLjAsIlBhZGRpbmciOnsiJGlkIjoiMTg4IiwiVG9wIjowLCJMZWZ0IjowLCJSaWdodCI6MCwiQm90dG9tIjowfSwiU2hhcGVTdHlsZSI6eyIkaWQiOiIxODkiLCJNYXJnaW4iOnsiJHJlZiI6IjYwIn0sIlBhZGRpbmciOnsiJHJlZiI6IjYxIn0sIkJhY2tncm91bmQiOnsiJGlkIjoiMTkwIiwiQ29sb3IiOnsiJGlkIjoiMTkxIiwiQSI6MjU1LCJSIjoyMjAsIkciOjg5LCJCIjozNn19LCJJc1Zpc2libGUiOnRydWUsIldpZHRoIjoxOC4wLCJIZWlnaHQiOjIwLjAsIkJvcmRlclN0eWxlIjp7IiRpZCI6IjE5MiIsIkxpbmVDb2xvciI6eyIkcmVmIjoiNjMifSwiTGluZVdlaWdodCI6MC4wLCJMaW5lVHlwZSI6MCwiUGFyZW50U3R5bGUiOnsiJHJlZiI6IjYyIn19LCJQYXJlbnRTdHlsZSI6eyIkcmVmIjoiNTkifX0sIlRpdGxlU3R5bGUiOnsiJGlkIjoiMTkzIiwiRm9udFNldHRpbmdzIjp7IiRpZCI6IjE5NCIsIkZvbnRTaXplIjoxMCwiRm9udE5hbWUiOiJDYWxpYnJpIiwiSXNCb2xkIjp0cnVlLCJJc0l0YWxpYyI6ZmFsc2UsIklzVW5kZXJsaW5lZCI6ZmFsc2UsIlBhcmVudFN0eWxlIjp7IiRyZWYiOiI2NiJ9fSwiQXV0b1NpemUiOjAsIkZvcmVncm91bmQiOnsiJGlkIjoiMTk1IiwiQ29sb3IiOnsiJGlkIjoiMTk2IiwiQSI6MjU1LCJSIjoyMTAsIkciOjcxLCJCIjozOH19LCJNYXhXaWR0aCI6NTEuNjI0OTYxODUzMDI3MzQ0LCJNYXhIZWlnaHQiOiJJbmZpbml0eSIsIlNtYXJ0Rm9yZWdyb3VuZElzQWN0aXZlIjpmYWxzZSwiSG9yaXpvbnRhbEFsaWdubWVudCI6MSwiVmVydGljYWxBbGlnbm1lbnQiOjAsIlNtYXJ0Rm9yZWdyb3VuZCI6bnVsbCwiTWFyZ2luIjp7IiRyZWYiOiI2OSJ9LCJQYWRkaW5nIjp7IiRyZWYiOiI3MCJ9LCJCYWNrZ3JvdW5kIjp7IiRyZWYiOiI3MSJ9LCJJc1Zpc2libGUiOnRydWUsIldpZHRoIjowLjAsIkhlaWdodCI6MC4wLCJCb3JkZXJTdHlsZSI6eyIkaWQiOiIxOTciLCJMaW5lQ29sb3IiOm51bGwsIkxpbmVXZWlnaHQiOjAuMCwiTGluZVR5cGUiOjAsIlBhcmVudFN0eWxlIjpudWxsfSwiUGFyZW50U3R5bGUiOnsiJHJlZiI6IjY1In19LCJEYXRlU3R5bGUiOnsiJGlkIjoiMTk4IiwiRm9udFNldHRpbmdzIjp7IiRpZCI6IjE5OSIsIkZvbnRTaXplIjoxMCwiRm9udE5hbWUiOiJDYWxpYnJpIiwiSXNCb2xkIjpmYWxzZSwiSXNJdGFsaWMiOmZhbHNlLCJJc1VuZGVybGluZWQiOmZhbHNlLCJQYXJlbnRTdHlsZSI6eyIkcmVmIjoiNzMifX0sIkF1dG9TaXplIjowLCJGb3JlZ3JvdW5kIjp7IiRpZCI6IjIwMCIsIkNvbG9yIjp7IiRpZCI6IjIwMSIsIkEiOjI1NSwiUiI6MTI3LCJHIjoxMjcsIkIiOjEyN319LCJNYXhXaWR0aCI6MjAwLjAsIk1heEhlaWdodCI6IkluZmluaXR5IiwiU21hcnRGb3JlZ3JvdW5kSXNBY3RpdmUiOmZhbHNlLCJIb3Jpem9udGFsQWxpZ25tZW50IjowLCJWZXJ0aWNhbEFsaWdubWVudCI6MCwiU21hcnRGb3JlZ3JvdW5kIjpudWxsLCJNYXJnaW4iOnsiJHJlZiI6Ijc2In0sIlBhZGRpbmciOnsiJHJlZiI6Ijc3In0sIkJhY2tncm91bmQiOnsiJHJlZiI6Ijc4In0sIklzVmlzaWJsZSI6dHJ1ZSwiV2lkdGgiOjAuMCwiSGVpZ2h0IjowLjAsIkJvcmRlclN0eWxlIjp7IiRpZCI6IjIwMiIsIkxpbmVDb2xvciI6bnVsbCwiTGluZVdlaWdodCI6MC4wLCJMaW5lVHlwZSI6MCwiUGFyZW50U3R5bGUiOm51bGx9LCJQYXJlbnRTdHlsZSI6eyIkcmVmIjoiNzIifX0sIkRhdGVGb3JtYXQiOnsiJHJlZiI6Ijc5In0sIklzVmlzaWJsZSI6dHJ1ZSwiUGFyZW50U3R5bGUiOnsiJHJlZiI6IjUzIn19LCJQb3NpdGlvbiI6eyJSYXRpbyI6MC4xNDY3NTAzNTgyOTg5NzI3OSwiSXNDdXN0b20iOnRydWV9LCJJZCI6IjkzYWZiNTU0LTU1MmEtNDIyMS1hNTM4LTBmNzkxOTQwOWFhNyIsIkltcG9ydElkIjpudWxsLCJUaXRsZSI6Ik1pbGVzdG9uZSA0IiwiTm90ZSI6bnVsbCwiSHlwZXJsaW5rIjpudWxsLCJJc0NoYW5nZWQiOmZhbHNlLCJJc05ldyI6dHJ1ZX0seyIkaWQiOiIyMDMiLCJEYXRlIjoiMjAxNy0xMS0wN1QyMzo1OTo1OS45OTlaIiwiU3R5bGUiOnsiJGlkIjoiMjA0IiwiU2hhcGUiOjE0LCJDb25uZWN0b3JNYXJnaW4iOnsiJHJlZiI6IjU0In0sIkNvbm5lY3RvclN0eWxlIjp7IiRpZCI6IjIwNSIsIkxpbmVDb2xvciI6eyIkaWQiOiIyMDYiLCIkdHlwZSI6Ik5MUkUuQ29tbW9uLkRvbS5Tb2xpZENvbG9yQnJ1c2gsIE5MUkUuQ29tbW9uIiwiQ29sb3IiOnsiJGlkIjoiMjA3IiwiQSI6MjU1LCJSIjoyNTUsIkciOjE5MiwiQiI6MH19LCJMaW5lV2VpZ2h0IjoxLjAsIkxpbmVUeXBlIjowLCJQYXJlbnRTdHlsZSI6eyIkcmVmIjoiNTUifX0sIklzQmVsb3dUaW1lYmFuZCI6ZmFsc2UsIkhpZGVEYXRlIjpmYWxzZSwiU2hhcGVTaXplIjoxLCJTcGFjaW5nIjowLjAsIlBhZGRpbmciOnsiJGlkIjoiMjA4IiwiVG9wIjowLCJMZWZ0IjowLCJSaWdodCI6MCwiQm90dG9tIjowfSwiU2hhcGVTdHlsZSI6eyIkaWQiOiIyMDkiLCJNYXJnaW4iOnsiJHJlZiI6IjYwIn0sIlBhZGRpbmciOnsiJHJlZiI6IjYxIn0sIkJhY2tncm91bmQiOnsiJGlkIjoiMjEwIiwiQ29sb3IiOnsiJGlkIjoiMjExIiwiQSI6MjU1LCJSIjoyNTUsIkciOjE5MiwiQiI6MH19LCJJc1Zpc2libGUiOnRydWUsIldpZHRoIjoxOC4wLCJIZWlnaHQiOjIwLjAsIkJvcmRlclN0eWxlIjp7IiRpZCI6IjIxMiIsIkxpbmVDb2xvciI6eyIkcmVmIjoiNjMifSwiTGluZVdlaWdodCI6MC4wLCJMaW5lVHlwZSI6MCwiUGFyZW50U3R5bGUiOnsiJHJlZiI6IjYyIn19LCJQYXJlbnRTdHlsZSI6eyIkcmVmIjoiNTkifX0sIlRpdGxlU3R5bGUiOnsiJGlkIjoiMjEzIiwiRm9udFNldHRpbmdzIjp7IiRpZCI6IjIxNCIsIkZvbnRTaXplIjoxMCwiRm9udE5hbWUiOiJDYWxpYnJpIiwiSXNCb2xkIjp0cnVlLCJJc0l0YWxpYyI6ZmFsc2UsIklzVW5kZXJsaW5lZCI6ZmFsc2UsIlBhcmVudFN0eWxlIjp7IiRyZWYiOiI2NiJ9fSwiQXV0b1NpemUiOjAsIkZvcmVncm91bmQiOnsiJGlkIjoiMjE1IiwiQ29sb3IiOnsiJGlkIjoiMjE2IiwiQSI6MjU1LCJSIjoyNTUsIkciOjE1MywiQiI6MH19LCJNYXhXaWR0aCI6NTEuNjI1MDM4MTQ2OTcyNjU2LCJNYXhIZWlnaHQiOiJJbmZpbml0eSIsIlNtYXJ0Rm9yZWdyb3VuZElzQWN0aXZlIjpmYWxzZSwiSG9yaXpvbnRhbEFsaWdubWVudCI6MSwiVmVydGljYWxBbGlnbm1lbnQiOjAsIlNtYXJ0Rm9yZWdyb3VuZCI6bnVsbCwiTWFyZ2luIjp7IiRyZWYiOiI2OSJ9LCJQYWRkaW5nIjp7IiRyZWYiOiI3MCJ9LCJCYWNrZ3JvdW5kIjp7IiRyZWYiOiI3MSJ9LCJJc1Zpc2libGUiOnRydWUsIldpZHRoIjowLjAsIkhlaWdodCI6MC4wLCJCb3JkZXJTdHlsZSI6eyIkaWQiOiIyMTciLCJMaW5lQ29sb3IiOm51bGwsIkxpbmVXZWlnaHQiOjAuMCwiTGluZVR5cGUiOjAsIlBhcmVudFN0eWxlIjpudWxsfSwiUGFyZW50U3R5bGUiOnsiJHJlZiI6IjY1In19LCJEYXRlU3R5bGUiOnsiJGlkIjoiMjE4IiwiRm9udFNldHRpbmdzIjp7IiRpZCI6IjIxOSIsIkZvbnRTaXplIjo4LCJGb250TmFtZSI6IkNhbGlicmkiLCJJc0JvbGQiOmZhbHNlLCJJc0l0YWxpYyI6ZmFsc2UsIklzVW5kZXJsaW5lZCI6ZmFsc2UsIlBhcmVudFN0eWxlIjp7IiRyZWYiOiI3MyJ9fSwiQXV0b1NpemUiOjAsIkZvcmVncm91bmQiOnsiJHJlZiI6Ijc0In0sIk1heFdpZHRoIjoyMDAuMCwiTWF4SGVpZ2h0IjoiSW5maW5pdHkiLCJTbWFydEZvcmVncm91bmRJc0FjdGl2ZSI6ZmFsc2UsIkhvcml6b250YWxBbGlnbm1lbnQiOjAsIlZlcnRpY2FsQWxpZ25tZW50IjowLCJTbWFydEZvcmVncm91bmQiOm51bGwsIk1hcmdpbiI6eyIkcmVmIjoiNzYifSwiUGFkZGluZyI6eyIkcmVmIjoiNzcifSwiQmFja2dyb3VuZCI6eyIkcmVmIjoiNzgifSwiSXNWaXNpYmxlIjpmYWxzZSwiV2lkdGgiOjAuMCwiSGVpZ2h0IjowLjAsIkJvcmRlclN0eWxlIjp7IiRpZCI6IjIyMCIsIkxpbmVDb2xvciI6bnVsbCwiTGluZVdlaWdodCI6MC4wLCJMaW5lVHlwZSI6MCwiUGFyZW50U3R5bGUiOm51bGx9LCJQYXJlbnRTdHlsZSI6eyIkcmVmIjoiNzIifX0sIkRhdGVGb3JtYXQiOnsiJHJlZiI6Ijc5In0sIklzVmlzaWJsZSI6dHJ1ZSwiUGFyZW50U3R5bGUiOnsiJHJlZiI6IjUzIn19LCJQb3NpdGlvbiI6eyJSYXRpbyI6MC4xMDExMzUzMTA0MjAyODM1NiwiSXNDdXN0b20iOnRydWV9LCJJZCI6IjZhMjgzYjM2LTczNzUtNDE1Yi05MmIwLWU1ZmM0ZTE2YTBjYyIsIkltcG9ydElkIjpudWxsLCJUaXRsZSI6Ik1pbGVzdG9uZSA1IiwiTm90ZSI6bnVsbCwiSHlwZXJsaW5rIjpudWxsLCJJc0NoYW5nZWQiOmZhbHNlLCJJc05ldyI6dHJ1ZX0seyIkaWQiOiIyMjEiLCJEYXRlIjoiMjAxNy0xMi0yMFQyMzo1OTo1OS45OTlaIiwiU3R5bGUiOnsiJGlkIjoiMjIyIiwiU2hhcGUiOjgsIkNvbm5lY3Rvck1hcmdpbiI6eyIkcmVmIjoiNTQifSwiQ29ubmVjdG9yU3R5bGUiOnsiJGlkIjoiMjIzIiwiTGluZUNvbG9yIjp7IiRpZCI6IjIyNCIsIiR0eXBlIjoiTkxSRS5Db21tb24uRG9tLlNvbGlkQ29sb3JCcnVzaCwgTkxSRS5Db21tb24iLCJDb2xvciI6eyIkaWQiOiIyMjUiLCJBIjoyNTUsIlIiOjk4LCJHIjoxODEsIkIiOjEyM319LCJMaW5lV2VpZ2h0IjoxLjAsIkxpbmVUeXBlIjowLCJQYXJlbnRTdHlsZSI6eyIkcmVmIjoiNTUifX0sIklzQmVsb3dUaW1lYmFuZCI6ZmFsc2UsIkhpZGVEYXRlIjpmYWxzZSwiU2hhcGVTaXplIjoxLCJTcGFjaW5nIjowLjAsIlBhZGRpbmciOnsiJGlkIjoiMjI2IiwiVG9wIjowLCJMZWZ0IjowLCJSaWdodCI6MCwiQm90dG9tIjowfSwiU2hhcGVTdHlsZSI6eyIkaWQiOiIyMjciLCJNYXJnaW4iOnsiJHJlZiI6IjYwIn0sIlBhZGRpbmciOnsiJHJlZiI6IjYxIn0sIkJhY2tncm91bmQiOnsiJGlkIjoiMjI4IiwiQ29sb3IiOnsiJGlkIjoiMjI5IiwiQSI6MjU1LCJSIjo5OCwiRyI6MTgxLCJCIjoxMjN9fSwiSXNWaXNpYmxlIjp0cnVlLCJXaWR0aCI6MTguMCwiSGVpZ2h0IjoyMC4wLCJCb3JkZXJTdHlsZSI6eyIkaWQiOiIyMzAiLCJMaW5lQ29sb3IiOnsiJHJlZiI6IjYzIn0sIkxpbmVXZWlnaHQiOjAuMCwiTGluZVR5cGUiOjAsIlBhcmVudFN0eWxlIjp7IiRyZWYiOiI2MiJ9fSwiUGFyZW50U3R5bGUiOnsiJHJlZiI6IjU5In19LCJUaXRsZVN0eWxlIjp7IiRpZCI6IjIzMSIsIkZvbnRTZXR0aW5ncyI6eyIkaWQiOiIyMzIiLCJGb250U2l6ZSI6MTAsIkZvbnROYW1lIjoiQ2FsaWJyaSIsIklzQm9sZCI6dHJ1ZSwiSXNJdGFsaWMiOmZhbHNlLCJJc1VuZGVybGluZWQiOmZhbHNlLCJQYXJlbnRTdHlsZSI6eyIkcmVmIjoiNjYifX0sIkF1dG9TaXplIjowLCJGb3JlZ3JvdW5kIjp7IiRpZCI6IjIzMyIsIkNvbG9yIjp7IiRpZCI6IjIzNCIsIkEiOjI1NSwiUiI6NzIsIkciOjE1NCwiQiI6OTd9fSwiTWF4V2lkdGgiOjUxLjYyNTAzODE0Njk3MjY1NiwiTWF4SGVpZ2h0IjoiSW5maW5pdHkiLCJTbWFydEZvcmVncm91bmRJc0FjdGl2ZSI6ZmFsc2UsIkhvcml6b250YWxBbGlnbm1lbnQiOjEsIlZlcnRpY2FsQWxpZ25tZW50IjowLCJTbWFydEZvcmVncm91bmQiOm51bGwsIk1hcmdpbiI6eyIkcmVmIjoiNjkifSwiUGFkZGluZyI6eyIkcmVmIjoiNzAifSwiQmFja2dyb3VuZCI6eyIkcmVmIjoiNzEifSwiSXNWaXNpYmxlIjp0cnVlLCJXaWR0aCI6MC4wLCJIZWlnaHQiOjAuMCwiQm9yZGVyU3R5bGUiOnsiJGlkIjoiMjM1IiwiTGluZUNvbG9yIjpudWxsLCJMaW5lV2VpZ2h0IjowLjAsIkxpbmVUeXBlIjowLCJQYXJlbnRTdHlsZSI6bnVsbH0sIlBhcmVudFN0eWxlIjp7IiRyZWYiOiI2NSJ9fSwiRGF0ZVN0eWxlIjp7IiRpZCI6IjIzNiIsIkZvbnRTZXR0aW5ncyI6eyIkaWQiOiIyMzciLCJGb250U2l6ZSI6OCwiRm9udE5hbWUiOiJDYWxpYnJpIiwiSXNCb2xkIjpmYWxzZSwiSXNJdGFsaWMiOmZhbHNlLCJJc1VuZGVybGluZWQiOmZhbHNlLCJQYXJlbnRTdHlsZSI6eyIkcmVmIjoiNzMifX0sIkF1dG9TaXplIjowLCJGb3JlZ3JvdW5kIjp7IiRyZWYiOiI3NCJ9LCJNYXhXaWR0aCI6MjAwLjAsIk1heEhlaWdodCI6IkluZmluaXR5IiwiU21hcnRGb3JlZ3JvdW5kSXNBY3RpdmUiOmZhbHNlLCJIb3Jpem9udGFsQWxpZ25tZW50IjowLCJWZXJ0aWNhbEFsaWdubWVudCI6MCwiU21hcnRGb3JlZ3JvdW5kIjpudWxsLCJNYXJnaW4iOnsiJHJlZiI6Ijc2In0sIlBhZGRpbmciOnsiJHJlZiI6Ijc3In0sIkJhY2tncm91bmQiOnsiJHJlZiI6Ijc4In0sIklzVmlzaWJsZSI6ZmFsc2UsIldpZHRoIjowLjAsIkhlaWdodCI6MC4wLCJCb3JkZXJTdHlsZSI6eyIkaWQiOiIyMzgiLCJMaW5lQ29sb3IiOm51bGwsIkxpbmVXZWlnaHQiOjAuMCwiTGluZVR5cGUiOjAsIlBhcmVudFN0eWxlIjpudWxsfSwiUGFyZW50U3R5bGUiOnsiJHJlZiI6IjcyIn19LCJEYXRlRm9ybWF0Ijp7IiRyZWYiOiI3OSJ9LCJJc1Zpc2libGUiOnRydWUsIlBhcmVudFN0eWxlIjp7IiRyZWYiOiI1MyJ9fSwiUG9zaXRpb24iOnsiUmF0aW8iOjAuMDU4NjkyMTk3NDQ2NDY5OTA0LCJJc0N1c3RvbSI6dHJ1ZX0sIklkIjoiN2IwOTk2NDYtNGZmZC00Y2QzLWEzYjMtODNhYjFiYTIyNDM4IiwiSW1wb3J0SWQiOm51bGwsIlRpdGxlIjoiTWlsZXN0b25lIDYiLCJOb3RlIjpudWxsLCJIeXBlcmxpbmsiOm51bGwsIklzQ2hhbmdlZCI6ZmFsc2UsIklzTmV3Ijp0cnVlfSx7IiRpZCI6IjIzOSIsIkRhdGUiOiIyMDE4LTAxLTMwVDIzOjU5OjU5Ljk5OVoiLCJTdHlsZSI6eyIkaWQiOiIyNDAiLCJTaGFwZSI6MTMsIkNvbm5lY3Rvck1hcmdpbiI6eyIkcmVmIjoiNTQifSwiQ29ubmVjdG9yU3R5bGUiOnsiJGlkIjoiMjQxIiwiTGluZUNvbG9yIjp7IiRpZCI6IjI0MiIsIiR0eXBlIjoiTkxSRS5Db21tb24uRG9tLlNvbGlkQ29sb3JCcnVzaCwgTkxSRS5Db21tb24iLCJDb2xvciI6eyIkaWQiOiIyNDMiLCJBIjoyNTUsIlIiOjk4LCJHIjoxODEsIkIiOjEyM319LCJMaW5lV2VpZ2h0IjoxLjAsIkxpbmVUeXBlIjowLCJQYXJlbnRTdHlsZSI6eyIkcmVmIjoiNTUifX0sIklzQmVsb3dUaW1lYmFuZCI6ZmFsc2UsIkhpZGVEYXRlIjpmYWxzZSwiU2hhcGVTaXplIjoyLCJTcGFjaW5nIjowLjAsIlBhZGRpbmciOnsiJGlkIjoiMjQ0IiwiVG9wIjowLCJMZWZ0IjowLCJSaWdodCI6MCwiQm90dG9tIjowfSwiU2hhcGVTdHlsZSI6eyIkaWQiOiIyNDUiLCJNYXJnaW4iOnsiJHJlZiI6IjYwIn0sIlBhZGRpbmciOnsiJHJlZiI6IjYxIn0sIkJhY2tncm91bmQiOnsiJGlkIjoiMjQ2IiwiQ29sb3IiOnsiJGlkIjoiMjQ3IiwiQSI6MjU1LCJSIjo5OCwiRyI6MTgxLCJCIjoxMjN9fSwiSXNWaXNpYmxlIjp0cnVlLCJXaWR0aCI6MjQuMCwiSGVpZ2h0IjoyNi4wLCJCb3JkZXJTdHlsZSI6eyIkaWQiOiIyNDgiLCJMaW5lQ29sb3IiOnsiJHJlZiI6IjYzIn0sIkxpbmVXZWlnaHQiOjAuMCwiTGluZVR5cGUiOjAsIlBhcmVudFN0eWxlIjp7IiRyZWYiOiI2MiJ9fSwiUGFyZW50U3R5bGUiOnsiJHJlZiI6IjU5In19LCJUaXRsZVN0eWxlIjp7IiRpZCI6IjI0OSIsIkZvbnRTZXR0aW5ncyI6eyIkaWQiOiIyNTAiLCJGb250U2l6ZSI6MTAsIkZvbnROYW1lIjoiQ2FsaWJyaSIsIklzQm9sZCI6dHJ1ZSwiSXNJdGFsaWMiOmZhbHNlLCJJc1VuZGVybGluZWQiOmZhbHNlLCJQYXJlbnRTdHlsZSI6eyIkcmVmIjoiNjYifX0sIkF1dG9TaXplIjowLCJGb3JlZ3JvdW5kIjp7IiRpZCI6IjI1MSIsIkNvbG9yIjp7IiRpZCI6IjI1MiIsIkEiOjI1NSwiUiI6NzIsIkciOjE1NCwiQiI6OTd9fSwiTWF4V2lkdGgiOjUxLjYyNTAzODE0Njk3MjY1NiwiTWF4SGVpZ2h0IjoiSW5maW5pdHkiLCJTbWFydEZvcmVncm91bmRJc0FjdGl2ZSI6ZmFsc2UsIkhvcml6b250YWxBbGlnbm1lbnQiOjEsIlZlcnRpY2FsQWxpZ25tZW50IjowLCJTbWFydEZvcmVncm91bmQiOm51bGwsIk1hcmdpbiI6eyIkcmVmIjoiNjkifSwiUGFkZGluZyI6eyIkcmVmIjoiNzAifSwiQmFja2dyb3VuZCI6eyIkcmVmIjoiNzEifSwiSXNWaXNpYmxlIjp0cnVlLCJXaWR0aCI6MC4wLCJIZWlnaHQiOjAuMCwiQm9yZGVyU3R5bGUiOnsiJGlkIjoiMjUzIiwiTGluZUNvbG9yIjpudWxsLCJMaW5lV2VpZ2h0IjowLjAsIkxpbmVUeXBlIjowLCJQYXJlbnRTdHlsZSI6bnVsbH0sIlBhcmVudFN0eWxlIjp7IiRyZWYiOiI2NSJ9fSwiRGF0ZVN0eWxlIjp7IiRpZCI6IjI1NCIsIkZvbnRTZXR0aW5ncyI6eyIkaWQiOiIyNTUiLCJGb250U2l6ZSI6MTAsIkZvbnROYW1lIjoiQ2FsaWJyaSIsIklzQm9sZCI6ZmFsc2UsIklzSXRhbGljIjpmYWxzZSwiSXNVbmRlcmxpbmVkIjpmYWxzZSwiUGFyZW50U3R5bGUiOnsiJHJlZiI6IjczIn19LCJBdXRvU2l6ZSI6MCwiRm9yZWdyb3VuZCI6eyIkaWQiOiIyNTYiLCJDb2xvciI6eyIkaWQiOiIyNTciLCJBIjoyNTUsIlIiOjEyNywiRyI6MTI3LCJCIjoxMjd9fSwiTWF4V2lkdGgiOjIwMC4wLCJNYXhIZWlnaHQiOiJJbmZpbml0eSIsIlNtYXJ0Rm9yZWdyb3VuZElzQWN0aXZlIjpmYWxzZSwiSG9yaXpvbnRhbEFsaWdubWVudCI6MCwiVmVydGljYWxBbGlnbm1lbnQiOjAsIlNtYXJ0Rm9yZWdyb3VuZCI6bnVsbCwiTWFyZ2luIjp7IiRyZWYiOiI3NiJ9LCJQYWRkaW5nIjp7IiRyZWYiOiI3NyJ9LCJCYWNrZ3JvdW5kIjp7IiRyZWYiOiI3OCJ9LCJJc1Zpc2libGUiOnRydWUsIldpZHRoIjowLjAsIkhlaWdodCI6MC4wLCJCb3JkZXJTdHlsZSI6eyIkaWQiOiIyNTgiLCJMaW5lQ29sb3IiOm51bGwsIkxpbmVXZWlnaHQiOjAuMCwiTGluZVR5cGUiOjAsIlBhcmVudFN0eWxlIjpudWxsfSwiUGFyZW50U3R5bGUiOnsiJHJlZiI6IjcyIn19LCJEYXRlRm9ybWF0Ijp7IiRyZWYiOiI3OSJ9LCJJc1Zpc2libGUiOnRydWUsIlBhcmVudFN0eWxlIjp7IiRyZWYiOiI1MyJ9fSwiUG9zaXRpb24iOnsiUmF0aW8iOjAuMDkxNzY1MjI3MTQxMjAzNywiSXNDdXN0b20iOnRydWV9LCJJZCI6IjdmNTgzZGUwLTg1NGEtNGNhYy1iODk4LTM3ZjNhMzc5YmI0YSIsIkltcG9ydElkIjpudWxsLCJUaXRsZSI6Ik1pbGVzdG9uZSA3IiwiTm90ZSI6bnVsbCwiSHlwZXJsaW5rIjpudWxsLCJJc0NoYW5nZWQiOmZhbHNlLCJJc05ldyI6dHJ1ZX1dLCJUYXNrcyI6W3siJGlkIjoiMjU5IiwiR3JvdXBOYW1lIjpudWxsLCJTdGFydERhdGUiOiIyMDE3LTA3LTI1VDAwOjAwOjAwWiIsIkVuZERhdGUiOiIyMDE3LTA4LTAxVDIzOjU5OjU5Ljk5OVoiLCJQZXJjZW50YWdlQ29tcGxldGUiOm51bGwsIlN0eWxlIjp7IiRpZCI6IjI2MCIsIlNoYXBlIjoyLCJTaGFwZVRoaWNrbmVzcyI6MSwiRHVyYXRpb25Gb3JtYXQiOjAsIkluY2x1ZGVOb25Xb3JraW5nRGF5c0luRHVyYXRpb24iOmZhbHNlLCJQZXJjZW50YWdlQ29tcGxldGVTdHlsZSI6eyIkaWQiOiIyNjEiLCJGb250U2V0dGluZ3MiOnsiJGlkIjoiMjYyIiwiRm9udFNpemUiOjEwLCJGb250TmFtZSI6IkNhbGlicmkiLCJJc0JvbGQiOmZhbHNlLCJJc0l0YWxpYyI6ZmFsc2UsIklzVW5kZXJsaW5lZCI6ZmFsc2UsIlBhcmVudFN0eWxlIjp7IiRyZWYiOiI4MiJ9fSwiQXV0b1NpemUiOjAsIkZvcmVncm91bmQiOnsiJHJlZiI6IjgzIn0sIk1heFdpZHRoIjoyMDAuMCwiTWF4SGVpZ2h0IjoiSW5maW5pdHkiLCJTbWFydEZvcmVncm91bmRJc0FjdGl2ZSI6ZmFsc2UsIkhvcml6b250YWxBbGlnbm1lbnQiOjAsIlZlcnRpY2FsQWxpZ25tZW50IjowLCJTbWFydEZvcmVncm91bmQiOm51bGwsIk1hcmdpbiI6eyIkcmVmIjoiODUifSwiUGFkZGluZyI6eyIkcmVmIjoiODYifSwiQmFja2dyb3VuZCI6eyIkcmVmIjoiODcifSwiSXNWaXNpYmxlIjp0cnVlLCJXaWR0aCI6MC4wLCJIZWlnaHQiOjAuMCwiQm9yZGVyU3R5bGUiOnsiJGlkIjoiMjYzIiwiTGluZUNvbG9yIjpudWxsLCJMaW5lV2VpZ2h0IjowLjAsIkxpbmVUeXBlIjowLCJQYXJlbnRTdHlsZSI6bnVsbH0sIlBhcmVudFN0eWxlIjp7IiRyZWYiOiI4MSJ9fSwiRHVyYXRpb25TdHlsZSI6eyIkaWQiOiIyNjQiLCJGb250U2V0dGluZ3MiOnsiJGlkIjoiMjY1IiwiRm9udFNpemUiOjEwLCJGb250TmFtZSI6IkNhbGlicmkiLCJJc0JvbGQiOmZhbHNlLCJJc0l0YWxpYyI6ZmFsc2UsIklzVW5kZXJsaW5lZCI6ZmFsc2UsIlBhcmVudFN0eWxlIjp7IiRyZWYiOiI4OSJ9fSwiQXV0b1NpemUiOjAsIkZvcmVncm91bmQiOnsiJGlkIjoiMjY2IiwiQ29sb3IiOnsiJGlkIjoiMjY3IiwiQSI6MjU1LCJSIjoxOTIsIkciOjgwLCJCIjo3N319LCJNYXhXaWR0aCI6MjAwLjAsIk1heEhlaWdodCI6IkluZmluaXR5IiwiU21hcnRGb3JlZ3JvdW5kSXNBY3RpdmUiOmZhbHNlLCJIb3Jpem9udGFsQWxpZ25tZW50IjowLCJWZXJ0aWNhbEFsaWdubWVudCI6MCwiU21hcnRGb3JlZ3JvdW5kIjpudWxsLCJNYXJnaW4iOnsiJHJlZiI6IjkyIn0sIlBhZGRpbmciOnsiJHJlZiI6IjkzIn0sIkJhY2tncm91bmQiOnsiJHJlZiI6Ijk0In0sIklzVmlzaWJsZSI6dHJ1ZSwiV2lkdGgiOjAuMCwiSGVpZ2h0IjowLjAsIkJvcmRlclN0eWxlIjp7IiRpZCI6IjI2OCIsIkxpbmVDb2xvciI6bnVsbCwiTGluZVdlaWdodCI6MC4wLCJMaW5lVHlwZSI6MCwiUGFyZW50U3R5bGUiOm51bGx9LCJQYXJlbnRTdHlsZSI6eyIkcmVmIjoiODgifX0sIkhvcml6b250YWxDb25uZWN0b3JTdHlsZSI6eyIkaWQiOiIyNjkiLCJMaW5lQ29sb3IiOnsiJHJlZiI6Ijk2In0sIkxpbmVXZWlnaHQiOjAuMCwiTGluZVR5cGUiOjAsIlBhcmVudFN0eWxlIjp7IiRyZWYiOiI5NSJ9fSwiVmVydGljYWxDb25uZWN0b3JTdHlsZSI6eyIkaWQiOiIyNzAiLCJMaW5lQ29sb3IiOnsiJHJlZiI6Ijk5In0sIkxpbmVXZWlnaHQiOjAuMCwiTGluZVR5cGUiOjAsIlBhcmVudFN0eWxlIjp7IiRyZWYiOiI5OCJ9fSwiTWFyZ2luIjpudWxsLCJTdGFydERhdGVQb3NpdGlvbiI6NCwiRW5kRGF0ZVBvc2l0aW9uIjo0LCJUaXRsZVBvc2l0aW9uIjozLCJEdXJhdGlvblBvc2l0aW9uIjo2LCJQZXJjZW50YWdlQ29tcGxldGVkUG9zaXRpb24iOjYsIlNwYWNpbmciOjUsIklzQmVsb3dUaW1lYmFuZCI6dHJ1ZSwiUGVyY2VudGFnZUNvbXBsZXRlU2hhcGVPcGFjaXR5IjozNSwiU2hhcGVTdHlsZSI6eyIkaWQiOiIyNzEiLCJNYXJnaW4iOnsiJHJlZiI6IjEwMiJ9LCJQYWRkaW5nIjp7IiRyZWYiOiIxMDMifSwiQmFja2dyb3VuZCI6eyIkaWQiOiIyNzIiLCJDb2xvciI6eyIkaWQiOiIyNzMiLCJBIjoyNTUsIlIiOjgsIkciOjEyNywiQiI6MTk1fX0sIklzVmlzaWJsZSI6dHJ1ZSwiV2lkdGgiOjAuMCwiSGVpZ2h0IjoxNi4wLCJCb3JkZXJTdHlsZSI6eyIkaWQiOiIyNzQiLCJMaW5lQ29sb3IiOnsiJGlkIjoiMjc1IiwiJHR5cGUiOiJOTFJFLkNvbW1vbi5Eb20uU29saWRDb2xvckJydXNoLCBOTFJFLkNvbW1vbiIsIkNvbG9yIjp7IiRpZCI6IjI3NiIsIkEiOjI1NSwiUiI6MjU1LCJHIjowLCJCIjowfX0sIkxpbmVXZWlnaHQiOjAuMCwiTGluZVR5cGUiOjAsIlBhcmVudFN0eWxlIjpudWxsfSwiUGFyZW50U3R5bGUiOnsiJHJlZiI6IjEwMSJ9fSwiVGl0bGVTdHlsZSI6eyIkaWQiOiIyNzciLCJGb250U2V0dGluZ3MiOnsiJGlkIjoiMjc4IiwiRm9udFNpemUiOjEwLCJGb250TmFtZSI6IkNhbGlicmkiLCJJc0JvbGQiOnRydWUsIklzSXRhbGljIjpmYWxzZSwiSXNVbmRlcmxpbmVkIjpmYWxzZSwiUGFyZW50U3R5bGUiOnsiJHJlZiI6IjEwOCJ9fSwiQXV0b1NpemUiOjAsIkZvcmVncm91bmQiOnsiJGlkIjoiMjc5IiwiQ29sb3IiOnsiJGlkIjoiMjgwIiwiQSI6MjU1LCJSIjowLCJHIjoxMTIsIkIiOjE5Mn19LCJNYXhXaWR0aCI6NTAuODY3MDA4MjA5MjI4NTE2LCJNYXhIZWlnaHQiOiJJbmZpbml0eSIsIlNtYXJ0Rm9yZWdyb3VuZElzQWN0aXZlIjpmYWxzZSwiSG9yaXpvbnRhbEFsaWdubWVudCI6MiwiVmVydGljYWxBbGlnbm1lbnQiOjAsIlNtYXJ0Rm9yZWdyb3VuZCI6bnVsbCwiTWFyZ2luIjp7IiRyZWYiOiIxMTEifSwiUGFkZGluZyI6eyIkcmVmIjoiMTEyIn0sIkJhY2tncm91bmQiOnsiJHJlZiI6IjExMyJ9LCJJc1Zpc2libGUiOnRydWUsIldpZHRoIjowLjAsIkhlaWdodCI6MC4wLCJCb3JkZXJTdHlsZSI6eyIkaWQiOiIyODEiLCJMaW5lQ29sb3IiOm51bGwsIkxpbmVXZWlnaHQiOjAuMCwiTGluZVR5cGUiOjAsIlBhcmVudFN0eWxlIjpudWxsfSwiUGFyZW50U3R5bGUiOnsiJHJlZiI6IjEwNyJ9fSwiRGF0ZVN0eWxlIjp7IiRpZCI6IjI4MiIsIkZvbnRTZXR0aW5ncyI6eyIkaWQiOiIyODMiLCJGb250U2l6ZSI6MTAsIkZvbnROYW1lIjoiQ2FsaWJyaSIsIklzQm9sZCI6ZmFsc2UsIklzSXRhbGljIjpmYWxzZSwiSXNVbmRlcmxpbmVkIjpmYWxzZSwiUGFyZW50U3R5bGUiOnsiJHJlZiI6IjExNSJ9fSwiQXV0b1NpemUiOjAsIkZvcmVncm91bmQiOnsiJGlkIjoiMjg0IiwiQ29sb3IiOnsiJGlkIjoiMjg1IiwiQSI6MjU1LCJSIjoxMjcsIkciOjEyNywiQiI6MTI3fX0sIk1heFdpZHRoIjoyMDAuMCwiTWF4SGVpZ2h0IjoiSW5maW5pdHkiLCJTbWFydEZvcmVncm91bmRJc0FjdGl2ZSI6ZmFsc2UsIkhvcml6b250YWxBbGlnbm1lbnQiOjAsIlZlcnRpY2FsQWxpZ25tZW50IjowLCJTbWFydEZvcmVncm91bmQiOm51bGwsIk1hcmdpbiI6eyIkcmVmIjoiMTE4In0sIlBhZGRpbmciOnsiJHJlZiI6IjExOSJ9LCJCYWNrZ3JvdW5kIjp7IiRyZWYiOiIxMjAifSwiSXNWaXNpYmxlIjp0cnVlLCJXaWR0aCI6MC4wLCJIZWlnaHQiOjAuMCwiQm9yZGVyU3R5bGUiOnsiJGlkIjoiMjg2IiwiTGluZUNvbG9yIjpudWxsLCJMaW5lV2VpZ2h0IjowLjAsIkxpbmVUeXBlIjowLCJQYXJlbnRTdHlsZSI6bnVsbH0sIlBhcmVudFN0eWxlIjp7IiRyZWYiOiIxMTQifX0sIkRhdGVGb3JtYXQiOnsiJGlkIjoiMjg3IiwiRm9ybWF0U3RyaW5nIjoiTU1NIGQiLCJTZXBhcmF0b3IiOiIvIiwiVXNlSW50ZXJuYXRpb25hbERhdGVGb3JtYXQiOmZhbHNlfSwiSXNWaXNpYmxlIjp0cnVlLCJQYXJlbnRTdHlsZSI6eyIkcmVmIjoiODAifX0sIkluZGV4IjoxLCJJZCI6IjdjNTE4ZmIzLTdmMjEtNDJiYi04ZTA0LTQ1OTIwZDA0MDNiNSIsIkltcG9ydElkIjpudWxsLCJUaXRsZSI6IlRhc2sgMSBIZXJlIiwiTm90ZSI6bnVsbCwiSHlwZXJsaW5rIjpudWxsLCJJc0NoYW5nZWQiOmZhbHNlLCJJc05ldyI6dHJ1ZX0seyIkaWQiOiIyODgiLCJHcm91cE5hbWUiOm51bGwsIlN0YXJ0RGF0ZSI6IjIwMTctMDgtMTVUMDA6MDA6MDBaIiwiRW5kRGF0ZSI6IjIwMTctMDktMDdUMjM6NTk6NTkuOTk5WiIsIlBlcmNlbnRhZ2VDb21wbGV0ZSI6bnVsbCwiU3R5bGUiOnsiJGlkIjoiMjg5IiwiU2hhcGUiOjIsIlNoYXBlVGhpY2tuZXNzIjoxLCJEdXJhdGlvbkZvcm1hdCI6MCwiSW5jbHVkZU5vbldvcmtpbmdEYXlzSW5EdXJhdGlvbiI6ZmFsc2UsIlBlcmNlbnRhZ2VDb21wbGV0ZVN0eWxlIjp7IiRpZCI6IjI5MCIsIkZvbnRTZXR0aW5ncyI6eyIkaWQiOiIyOTEiLCJGb250U2l6ZSI6MTAsIkZvbnROYW1lIjoiQ2FsaWJyaSIsIklzQm9sZCI6ZmFsc2UsIklzSXRhbGljIjpmYWxzZSwiSXNVbmRlcmxpbmVkIjpmYWxzZSwiUGFyZW50U3R5bGUiOnsiJHJlZiI6IjgyIn19LCJBdXRvU2l6ZSI6MCwiRm9yZWdyb3VuZCI6eyIkcmVmIjoiODMifSwiTWF4V2lkdGgiOjIwMC4wLCJNYXhIZWlnaHQiOiJJbmZpbml0eSIsIlNtYXJ0Rm9yZWdyb3VuZElzQWN0aXZlIjpmYWxzZSwiSG9yaXpvbnRhbEFsaWdubWVudCI6MCwiVmVydGljYWxBbGlnbm1lbnQiOjAsIlNtYXJ0Rm9yZWdyb3VuZCI6bnVsbCwiTWFyZ2luIjp7IiRyZWYiOiI4NSJ9LCJQYWRkaW5nIjp7IiRyZWYiOiI4NiJ9LCJCYWNrZ3JvdW5kIjp7IiRyZWYiOiI4NyJ9LCJJc1Zpc2libGUiOnRydWUsIldpZHRoIjowLjAsIkhlaWdodCI6MC4wLCJCb3JkZXJTdHlsZSI6eyIkaWQiOiIyOTIiLCJMaW5lQ29sb3IiOm51bGwsIkxpbmVXZWlnaHQiOjAuMCwiTGluZVR5cGUiOjAsIlBhcmVudFN0eWxlIjpudWxsfSwiUGFyZW50U3R5bGUiOnsiJHJlZiI6IjgxIn19LCJEdXJhdGlvblN0eWxlIjp7IiRpZCI6IjI5MyIsIkZvbnRTZXR0aW5ncyI6eyIkaWQiOiIyOTQiLCJGb250U2l6ZSI6MTAsIkZvbnROYW1lIjoiQ2FsaWJyaSIsIklzQm9sZCI6ZmFsc2UsIklzSXRhbGljIjpmYWxzZSwiSXNVbmRlcmxpbmVkIjpmYWxzZSwiUGFyZW50U3R5bGUiOnsiJHJlZiI6Ijg5In19LCJBdXRvU2l6ZSI6MCwiRm9yZWdyb3VuZCI6eyIkaWQiOiIyOTUiLCJDb2xvciI6eyIkaWQiOiIyOTYiLCJBIjoyNTUsIlIiOjE5MiwiRyI6ODAsIkIiOjc3fX0sIk1heFdpZHRoIjoyMDAuMCwiTWF4SGVpZ2h0IjoiSW5maW5pdHkiLCJTbWFydEZvcmVncm91bmRJc0FjdGl2ZSI6ZmFsc2UsIkhvcml6b250YWxBbGlnbm1lbnQiOjAsIlZlcnRpY2FsQWxpZ25tZW50IjowLCJTbWFydEZvcmVncm91bmQiOm51bGwsIk1hcmdpbiI6eyIkcmVmIjoiOTIifSwiUGFkZGluZyI6eyIkcmVmIjoiOTMifSwiQmFja2dyb3VuZCI6eyIkcmVmIjoiOTQifSwiSXNWaXNpYmxlIjp0cnVlLCJXaWR0aCI6MC4wLCJIZWlnaHQiOjAuMCwiQm9yZGVyU3R5bGUiOnsiJGlkIjoiMjk3IiwiTGluZUNvbG9yIjpudWxsLCJMaW5lV2VpZ2h0IjowLjAsIkxpbmVUeXBlIjowLCJQYXJlbnRTdHlsZSI6bnVsbH0sIlBhcmVudFN0eWxlIjp7IiRyZWYiOiI4OCJ9fSwiSG9yaXpvbnRhbENvbm5lY3RvclN0eWxlIjp7IiRpZCI6IjI5OCIsIkxpbmVDb2xvciI6eyIkcmVmIjoiOTYifSwiTGluZVdlaWdodCI6MC4wLCJMaW5lVHlwZSI6MCwiUGFyZW50U3R5bGUiOnsiJHJlZiI6Ijk1In19LCJWZXJ0aWNhbENvbm5lY3RvclN0eWxlIjp7IiRpZCI6IjI5OSIsIkxpbmVDb2xvciI6eyIkcmVmIjoiOTkifSwiTGluZVdlaWdodCI6MC4wLCJMaW5lVHlwZSI6MCwiUGFyZW50U3R5bGUiOnsiJHJlZiI6Ijk4In19LCJNYXJnaW4iOm51bGwsIlN0YXJ0RGF0ZVBvc2l0aW9uIjo0LCJFbmREYXRlUG9zaXRpb24iOjQsIlRpdGxlUG9zaXRpb24iOjMsIkR1cmF0aW9uUG9zaXRpb24iOjYsIlBlcmNlbnRhZ2VDb21wbGV0ZWRQb3NpdGlvbiI6NiwiU3BhY2luZyI6NSwiSXNCZWxvd1RpbWViYW5kIjp0cnVlLCJQZXJjZW50YWdlQ29tcGxldGVTaGFwZU9wYWNpdHkiOjM1LCJTaGFwZVN0eWxlIjp7IiRpZCI6IjMwMCIsIk1hcmdpbiI6eyIkcmVmIjoiMTAyIn0sIlBhZGRpbmciOnsiJHJlZiI6IjEwMyJ9LCJCYWNrZ3JvdW5kIjp7IiRpZCI6IjMwMSIsIkNvbG9yIjp7IiRpZCI6IjMwMiIsIkEiOjI1NSwiUiI6MjEwLCJHIjo3MSwiQiI6Mzh9fSwiSXNWaXNpYmxlIjp0cnVlLCJXaWR0aCI6MC4wLCJIZWlnaHQiOjE2LjAsIkJvcmRlclN0eWxlIjp7IiRpZCI6IjMwMyIsIkxpbmVDb2xvciI6eyIkaWQiOiIzMDQiLCIkdHlwZSI6Ik5MUkUuQ29tbW9uLkRvbS5Tb2xpZENvbG9yQnJ1c2gsIE5MUkUuQ29tbW9uIiwiQ29sb3IiOnsiJGlkIjoiMzA1IiwiQSI6MjU1LCJSIjoyNTUsIkciOjAsIkIiOjB9fSwiTGluZVdlaWdodCI6MC4wLCJMaW5lVHlwZSI6MCwiUGFyZW50U3R5bGUiOm51bGx9LCJQYXJlbnRTdHlsZSI6eyIkcmVmIjoiMTAxIn19LCJUaXRsZVN0eWxlIjp7IiRpZCI6IjMwNiIsIkZvbnRTZXR0aW5ncyI6eyIkaWQiOiIzMDciLCJGb250U2l6ZSI6MTAsIkZvbnROYW1lIjoiQ2FsaWJyaSIsIklzQm9sZCI6dHJ1ZSwiSXNJdGFsaWMiOmZhbHNlLCJJc1VuZGVybGluZWQiOmZhbHNlLCJQYXJlbnRTdHlsZSI6eyIkcmVmIjoiMTA4In19LCJBdXRvU2l6ZSI6MCwiRm9yZWdyb3VuZCI6eyIkaWQiOiIzMDgiLCJDb2xvciI6eyIkaWQiOiIzMDkiLCJBIjoyNTUsIlIiOjIxMCwiRyI6NzEsIkIiOjM4fX0sIk1heFdpZHRoIjo1MS40OTgwMzE2MTYyMTA5MzgsIk1heEhlaWdodCI6IkluZmluaXR5IiwiU21hcnRGb3JlZ3JvdW5kSXNBY3RpdmUiOmZhbHNlLCJIb3Jpem9udGFsQWxpZ25tZW50IjoyLCJWZXJ0aWNhbEFsaWdubWVudCI6MCwiU21hcnRGb3JlZ3JvdW5kIjpudWxsLCJNYXJnaW4iOnsiJHJlZiI6IjExMSJ9LCJQYWRkaW5nIjp7IiRyZWYiOiIxMTIifSwiQmFja2dyb3VuZCI6eyIkcmVmIjoiMTEzIn0sIklzVmlzaWJsZSI6dHJ1ZSwiV2lkdGgiOjAuMCwiSGVpZ2h0IjowLjAsIkJvcmRlclN0eWxlIjp7IiRpZCI6IjMxMCIsIkxpbmVDb2xvciI6bnVsbCwiTGluZVdlaWdodCI6MC4wLCJMaW5lVHlwZSI6MCwiUGFyZW50U3R5bGUiOm51bGx9LCJQYXJlbnRTdHlsZSI6eyIkcmVmIjoiMTA3In19LCJEYXRlU3R5bGUiOnsiJGlkIjoiMzExIiwiRm9udFNldHRpbmdzIjp7IiRpZCI6IjMxMiIsIkZvbnRTaXplIjoxMCwiRm9udE5hbWUiOiJDYWxpYnJpIiwiSXNCb2xkIjpmYWxzZSwiSXNJdGFsaWMiOmZhbHNlLCJJc1VuZGVybGluZWQiOmZhbHNlLCJQYXJlbnRTdHlsZSI6eyIkcmVmIjoiMTE1In19LCJBdXRvU2l6ZSI6MCwiRm9yZWdyb3VuZCI6eyIkaWQiOiIzMTMiLCJDb2xvciI6eyIkaWQiOiIzMTQiLCJBIjoyNTUsIlIiOjEyNywiRyI6MTI3LCJCIjoxMjd9fSwiTWF4V2lkdGgiOjIwMC4wLCJNYXhIZWlnaHQiOiJJbmZpbml0eSIsIlNtYXJ0Rm9yZWdyb3VuZElzQWN0aXZlIjpmYWxzZSwiSG9yaXpvbnRhbEFsaWdubWVudCI6MCwiVmVydGljYWxBbGlnbm1lbnQiOjAsIlNtYXJ0Rm9yZWdyb3VuZCI6bnVsbCwiTWFyZ2luIjp7IiRyZWYiOiIxMTgifSwiUGFkZGluZyI6eyIkcmVmIjoiMTE5In0sIkJhY2tncm91bmQiOnsiJHJlZiI6IjEyMCJ9LCJJc1Zpc2libGUiOnRydWUsIldpZHRoIjowLjAsIkhlaWdodCI6MC4wLCJCb3JkZXJTdHlsZSI6eyIkaWQiOiIzMTUiLCJMaW5lQ29sb3IiOm51bGwsIkxpbmVXZWlnaHQiOjAuMCwiTGluZVR5cGUiOjAsIlBhcmVudFN0eWxlIjpudWxsfSwiUGFyZW50U3R5bGUiOnsiJHJlZiI6IjExNCJ9fSwiRGF0ZUZvcm1hdCI6eyIkaWQiOiIzMTYiLCJGb3JtYXRTdHJpbmciOiJNTU0gZCIsIlNlcGFyYXRvciI6Ii8iLCJVc2VJbnRlcm5hdGlvbmFsRGF0ZUZvcm1hdCI6ZmFsc2V9LCJJc1Zpc2libGUiOnRydWUsIlBhcmVudFN0eWxlIjp7IiRyZWYiOiI4MCJ9fSwiSW5kZXgiOjIsIklkIjoiYmUzYWUzOGYtNjBiMy00MDJkLThhMTMtZjFlOTFlZWM0MWY1IiwiSW1wb3J0SWQiOm51bGwsIlRpdGxlIjoiVGFzayAyIEhlcmUiLCJOb3RlIjpudWxsLCJIeXBlcmxpbmsiOm51bGwsIklzQ2hhbmdlZCI6ZmFsc2UsIklzTmV3Ijp0cnVlfSx7IiRpZCI6IjMxNyIsIkdyb3VwTmFtZSI6bnVsbCwiU3RhcnREYXRlIjoiMjAxNy0wOC0xNVQwMDowMDowMFoiLCJFbmREYXRlIjoiMjAxNy0wOS0xN1QyMzo1OTo1OS45OTlaIiwiUGVyY2VudGFnZUNvbXBsZXRlIjpudWxsLCJTdHlsZSI6eyIkaWQiOiIzMTgiLCJTaGFwZSI6MiwiU2hhcGVUaGlja25lc3MiOjEsIkR1cmF0aW9uRm9ybWF0IjowLCJJbmNsdWRlTm9uV29ya2luZ0RheXNJbkR1cmF0aW9uIjpmYWxzZSwiUGVyY2VudGFnZUNvbXBsZXRlU3R5bGUiOnsiJGlkIjoiMzE5IiwiRm9udFNldHRpbmdzIjp7IiRpZCI6IjMyMCIsIkZvbnRTaXplIjoxMCwiRm9udE5hbWUiOiJDYWxpYnJpIiwiSXNCb2xkIjpmYWxzZSwiSXNJdGFsaWMiOmZhbHNlLCJJc1VuZGVybGluZWQiOmZhbHNlLCJQYXJlbnRTdHlsZSI6eyIkcmVmIjoiODIifX0sIkF1dG9TaXplIjowLCJGb3JlZ3JvdW5kIjp7IiRyZWYiOiI4MyJ9LCJNYXhXaWR0aCI6MjAwLjAsIk1heEhlaWdodCI6IkluZmluaXR5IiwiU21hcnRGb3JlZ3JvdW5kSXNBY3RpdmUiOmZhbHNlLCJIb3Jpem9udGFsQWxpZ25tZW50IjowLCJWZXJ0aWNhbEFsaWdubWVudCI6MCwiU21hcnRGb3JlZ3JvdW5kIjpudWxsLCJNYXJnaW4iOnsiJHJlZiI6Ijg1In0sIlBhZGRpbmciOnsiJHJlZiI6Ijg2In0sIkJhY2tncm91bmQiOnsiJHJlZiI6Ijg3In0sIklzVmlzaWJsZSI6dHJ1ZSwiV2lkdGgiOjAuMCwiSGVpZ2h0IjowLjAsIkJvcmRlclN0eWxlIjp7IiRpZCI6IjMyMSIsIkxpbmVDb2xvciI6bnVsbCwiTGluZVdlaWdodCI6MC4wLCJMaW5lVHlwZSI6MCwiUGFyZW50U3R5bGUiOm51bGx9LCJQYXJlbnRTdHlsZSI6eyIkcmVmIjoiODEifX0sIkR1cmF0aW9uU3R5bGUiOnsiJGlkIjoiMzIyIiwiRm9udFNldHRpbmdzIjp7IiRpZCI6IjMyMyIsIkZvbnRTaXplIjoxMCwiRm9udE5hbWUiOiJDYWxpYnJpIiwiSXNCb2xkIjpmYWxzZSwiSXNJdGFsaWMiOmZhbHNlLCJJc1VuZGVybGluZWQiOmZhbHNlLCJQYXJlbnRTdHlsZSI6eyIkcmVmIjoiODkifX0sIkF1dG9TaXplIjowLCJGb3JlZ3JvdW5kIjp7IiRpZCI6IjMyNCIsIkNvbG9yIjp7IiRpZCI6IjMyNSIsIkEiOjI1NSwiUiI6MTkyLCJHIjo4MCwiQiI6Nzd9fSwiTWF4V2lkdGgiOjIwMC4wLCJNYXhIZWlnaHQiOiJJbmZpbml0eSIsIlNtYXJ0Rm9yZWdyb3VuZElzQWN0aXZlIjpmYWxzZSwiSG9yaXpvbnRhbEFsaWdubWVudCI6MCwiVmVydGljYWxBbGlnbm1lbnQiOjAsIlNtYXJ0Rm9yZWdyb3VuZCI6bnVsbCwiTWFyZ2luIjp7IiRyZWYiOiI5MiJ9LCJQYWRkaW5nIjp7IiRyZWYiOiI5MyJ9LCJCYWNrZ3JvdW5kIjp7IiRyZWYiOiI5NCJ9LCJJc1Zpc2libGUiOnRydWUsIldpZHRoIjowLjAsIkhlaWdodCI6MC4wLCJCb3JkZXJTdHlsZSI6eyIkaWQiOiIzMjYiLCJMaW5lQ29sb3IiOm51bGwsIkxpbmVXZWlnaHQiOjAuMCwiTGluZVR5cGUiOjAsIlBhcmVudFN0eWxlIjpudWxsfSwiUGFyZW50U3R5bGUiOnsiJHJlZiI6Ijg4In19LCJIb3Jpem9udGFsQ29ubmVjdG9yU3R5bGUiOnsiJGlkIjoiMzI3IiwiTGluZUNvbG9yIjp7IiRyZWYiOiI5NiJ9LCJMaW5lV2VpZ2h0IjowLjAsIkxpbmVUeXBlIjowLCJQYXJlbnRTdHlsZSI6eyIkcmVmIjoiOTUifX0sIlZlcnRpY2FsQ29ubmVjdG9yU3R5bGUiOnsiJGlkIjoiMzI4IiwiTGluZUNvbG9yIjp7IiRyZWYiOiI5OSJ9LCJMaW5lV2VpZ2h0IjowLjAsIkxpbmVUeXBlIjowLCJQYXJlbnRTdHlsZSI6eyIkcmVmIjoiOTgifX0sIk1hcmdpbiI6bnVsbCwiU3RhcnREYXRlUG9zaXRpb24iOjQsIkVuZERhdGVQb3NpdGlvbiI6NCwiVGl0bGVQb3NpdGlvbiI6MywiRHVyYXRpb25Qb3NpdGlvbiI6NiwiUGVyY2VudGFnZUNvbXBsZXRlZFBvc2l0aW9uIjo2LCJTcGFjaW5nIjo1LCJJc0JlbG93VGltZWJhbmQiOnRydWUsIlBlcmNlbnRhZ2VDb21wbGV0ZVNoYXBlT3BhY2l0eSI6MzUsIlNoYXBlU3R5bGUiOnsiJGlkIjoiMzI5IiwiTWFyZ2luIjp7IiRyZWYiOiIxMDIifSwiUGFkZGluZyI6eyIkcmVmIjoiMTAzIn0sIkJhY2tncm91bmQiOnsiJGlkIjoiMzMwIiwiQ29sb3IiOnsiJGlkIjoiMzMxIiwiQSI6MjU1LCJSIjoyMTAsIkciOjcxLCJCIjozOH19LCJJc1Zpc2libGUiOnRydWUsIldpZHRoIjowLjAsIkhlaWdodCI6MTYuMCwiQm9yZGVyU3R5bGUiOnsiJGlkIjoiMzMyIiwiTGluZUNvbG9yIjp7IiRpZCI6IjMzMyIsIiR0eXBlIjoiTkxSRS5Db21tb24uRG9tLlNvbGlkQ29sb3JCcnVzaCwgTkxSRS5Db21tb24iLCJDb2xvciI6eyIkaWQiOiIzMzQiLCJBIjoyNTUsIlIiOjI1NSwiRyI6MCwiQiI6MH19LCJMaW5lV2VpZ2h0IjowLjAsIkxpbmVUeXBlIjowLCJQYXJlbnRTdHlsZSI6bnVsbH0sIlBhcmVudFN0eWxlIjp7IiRyZWYiOiIxMDEifX0sIlRpdGxlU3R5bGUiOnsiJGlkIjoiMzM1IiwiRm9udFNldHRpbmdzIjp7IiRpZCI6IjMzNiIsIkZvbnRTaXplIjoxMCwiRm9udE5hbWUiOiJDYWxpYnJpIiwiSXNCb2xkIjp0cnVlLCJJc0l0YWxpYyI6ZmFsc2UsIklzVW5kZXJsaW5lZCI6ZmFsc2UsIlBhcmVudFN0eWxlIjp7IiRyZWYiOiIxMDgifX0sIkF1dG9TaXplIjowLCJGb3JlZ3JvdW5kIjp7IiRpZCI6IjMzNyIsIkNvbG9yIjp7IiRpZCI6IjMzOCIsIkEiOjI1NSwiUiI6MjEwLCJHIjo3MSwiQiI6Mzh9fSwiTWF4V2lkdGgiOjUwLjg2NzAwODIwOTIyODUxNiwiTWF4SGVpZ2h0IjoiSW5maW5pdHkiLCJTbWFydEZvcmVncm91bmRJc0FjdGl2ZSI6ZmFsc2UsIkhvcml6b250YWxBbGlnbm1lbnQiOjIsIlZlcnRpY2FsQWxpZ25tZW50IjowLCJTbWFydEZvcmVncm91bmQiOm51bGwsIk1hcmdpbiI6eyIkcmVmIjoiMTExIn0sIlBhZGRpbmciOnsiJHJlZiI6IjExMiJ9LCJCYWNrZ3JvdW5kIjp7IiRyZWYiOiIxMTMifSwiSXNWaXNpYmxlIjp0cnVlLCJXaWR0aCI6MC4wLCJIZWlnaHQiOjAuMCwiQm9yZGVyU3R5bGUiOnsiJGlkIjoiMzM5IiwiTGluZUNvbG9yIjpudWxsLCJMaW5lV2VpZ2h0IjowLjAsIkxpbmVUeXBlIjowLCJQYXJlbnRTdHlsZSI6bnVsbH0sIlBhcmVudFN0eWxlIjp7IiRyZWYiOiIxMDcifX0sIkRhdGVTdHlsZSI6eyIkaWQiOiIzNDAiLCJGb250U2V0dGluZ3MiOnsiJGlkIjoiMzQxIiwiRm9udFNpemUiOjEwLCJGb250TmFtZSI6IkNhbGlicmkiLCJJc0JvbGQiOmZhbHNlLCJJc0l0YWxpYyI6ZmFsc2UsIklzVW5kZXJsaW5lZCI6ZmFsc2UsIlBhcmVudFN0eWxlIjp7IiRyZWYiOiIxMTUifX0sIkF1dG9TaXplIjowLCJGb3JlZ3JvdW5kIjp7IiRpZCI6IjM0MiIsIkNvbG9yIjp7IiRpZCI6IjM0MyIsIkEiOjI1NSwiUiI6MTI3LCJHIjoxMjcsIkIiOjEyN319LCJNYXhXaWR0aCI6MjAwLjAsIk1heEhlaWdodCI6IkluZmluaXR5IiwiU21hcnRGb3JlZ3JvdW5kSXNBY3RpdmUiOmZhbHNlLCJIb3Jpem9udGFsQWxpZ25tZW50IjowLCJWZXJ0aWNhbEFsaWdubWVudCI6MCwiU21hcnRGb3JlZ3JvdW5kIjpudWxsLCJNYXJnaW4iOnsiJHJlZiI6IjExOCJ9LCJQYWRkaW5nIjp7IiRyZWYiOiIxMTkifSwiQmFja2dyb3VuZCI6eyIkcmVmIjoiMTIwIn0sIklzVmlzaWJsZSI6dHJ1ZSwiV2lkdGgiOjAuMCwiSGVpZ2h0IjowLjAsIkJvcmRlclN0eWxlIjp7IiRpZCI6IjM0NCIsIkxpbmVDb2xvciI6bnVsbCwiTGluZVdlaWdodCI6MC4wLCJMaW5lVHlwZSI6MCwiUGFyZW50U3R5bGUiOm51bGx9LCJQYXJlbnRTdHlsZSI6eyIkcmVmIjoiMTE0In19LCJEYXRlRm9ybWF0Ijp7IiRpZCI6IjM0NSIsIkZvcm1hdFN0cmluZyI6Ik1NTSBkIiwiU2VwYXJhdG9yIjoiLyIsIlVzZUludGVybmF0aW9uYWxEYXRlRm9ybWF0IjpmYWxzZX0sIklzVmlzaWJsZSI6dHJ1ZSwiUGFyZW50U3R5bGUiOnsiJHJlZiI6IjgwIn19LCJJbmRleCI6MywiSWQiOiI5YWExODNkNi01ZGYyLTRiMGMtOGZlYy1kMGEwMDI0NzE1ODMiLCJJbXBvcnRJZCI6bnVsbCwiVGl0bGUiOiJUYXNrIDMgSGVyZSIsIk5vdGUiOm51bGwsIkh5cGVybGluayI6bnVsbCwiSXNDaGFuZ2VkIjpmYWxzZSwiSXNOZXciOnRydWV9LHsiJGlkIjoiMzQ2IiwiR3JvdXBOYW1lIjpudWxsLCJTdGFydERhdGUiOiIyMDE3LTA5LTA4VDAwOjAwOjAwWiIsIkVuZERhdGUiOiIyMDE3LTA5LTMwVDIzOjU5OjU5Ljk5OVoiLCJQZXJjZW50YWdlQ29tcGxldGUiOm51bGwsIlN0eWxlIjp7IiRpZCI6IjM0NyIsIlNoYXBlIjoyLCJTaGFwZVRoaWNrbmVzcyI6MSwiRHVyYXRpb25Gb3JtYXQiOjAsIkluY2x1ZGVOb25Xb3JraW5nRGF5c0luRHVyYXRpb24iOmZhbHNlLCJQZXJjZW50YWdlQ29tcGxldGVTdHlsZSI6eyIkaWQiOiIzNDgiLCJGb250U2V0dGluZ3MiOnsiJGlkIjoiMzQ5IiwiRm9udFNpemUiOjEwLCJGb250TmFtZSI6IkNhbGlicmkiLCJJc0JvbGQiOmZhbHNlLCJJc0l0YWxpYyI6ZmFsc2UsIklzVW5kZXJsaW5lZCI6ZmFsc2UsIlBhcmVudFN0eWxlIjp7IiRyZWYiOiI4MiJ9fSwiQXV0b1NpemUiOjAsIkZvcmVncm91bmQiOnsiJHJlZiI6IjgzIn0sIk1heFdpZHRoIjoyMDAuMCwiTWF4SGVpZ2h0IjoiSW5maW5pdHkiLCJTbWFydEZvcmVncm91bmRJc0FjdGl2ZSI6ZmFsc2UsIkhvcml6b250YWxBbGlnbm1lbnQiOjAsIlZlcnRpY2FsQWxpZ25tZW50IjowLCJTbWFydEZvcmVncm91bmQiOm51bGwsIk1hcmdpbiI6eyIkcmVmIjoiODUifSwiUGFkZGluZyI6eyIkcmVmIjoiODYifSwiQmFja2dyb3VuZCI6eyIkcmVmIjoiODcifSwiSXNWaXNpYmxlIjp0cnVlLCJXaWR0aCI6MC4wLCJIZWlnaHQiOjAuMCwiQm9yZGVyU3R5bGUiOnsiJGlkIjoiMzUwIiwiTGluZUNvbG9yIjpudWxsLCJMaW5lV2VpZ2h0IjowLjAsIkxpbmVUeXBlIjowLCJQYXJlbnRTdHlsZSI6bnVsbH0sIlBhcmVudFN0eWxlIjp7IiRyZWYiOiI4MSJ9fSwiRHVyYXRpb25TdHlsZSI6eyIkaWQiOiIzNTEiLCJGb250U2V0dGluZ3MiOnsiJGlkIjoiMzUyIiwiRm9udFNpemUiOjEwLCJGb250TmFtZSI6IkNhbGlicmkiLCJJc0JvbGQiOmZhbHNlLCJJc0l0YWxpYyI6ZmFsc2UsIklzVW5kZXJsaW5lZCI6ZmFsc2UsIlBhcmVudFN0eWxlIjp7IiRyZWYiOiI4OSJ9fSwiQXV0b1NpemUiOjAsIkZvcmVncm91bmQiOnsiJGlkIjoiMzUzIiwiQ29sb3IiOnsiJGlkIjoiMzU0IiwiQSI6MjU1LCJSIjoxOTIsIkciOjgwLCJCIjo3N319LCJNYXhXaWR0aCI6MjAwLjAsIk1heEhlaWdodCI6IkluZmluaXR5IiwiU21hcnRGb3JlZ3JvdW5kSXNBY3RpdmUiOmZhbHNlLCJIb3Jpem9udGFsQWxpZ25tZW50IjowLCJWZXJ0aWNhbEFsaWdubWVudCI6MCwiU21hcnRGb3JlZ3JvdW5kIjpudWxsLCJNYXJnaW4iOnsiJHJlZiI6IjkyIn0sIlBhZGRpbmciOnsiJHJlZiI6IjkzIn0sIkJhY2tncm91bmQiOnsiJHJlZiI6Ijk0In0sIklzVmlzaWJsZSI6dHJ1ZSwiV2lkdGgiOjAuMCwiSGVpZ2h0IjowLjAsIkJvcmRlclN0eWxlIjp7IiRpZCI6IjM1NSIsIkxpbmVDb2xvciI6bnVsbCwiTGluZVdlaWdodCI6MC4wLCJMaW5lVHlwZSI6MCwiUGFyZW50U3R5bGUiOm51bGx9LCJQYXJlbnRTdHlsZSI6eyIkcmVmIjoiODgifX0sIkhvcml6b250YWxDb25uZWN0b3JTdHlsZSI6eyIkaWQiOiIzNTYiLCJMaW5lQ29sb3IiOnsiJHJlZiI6Ijk2In0sIkxpbmVXZWlnaHQiOjAuMCwiTGluZVR5cGUiOjAsIlBhcmVudFN0eWxlIjp7IiRyZWYiOiI5NSJ9fSwiVmVydGljYWxDb25uZWN0b3JTdHlsZSI6eyIkaWQiOiIzNTciLCJMaW5lQ29sb3IiOnsiJHJlZiI6Ijk5In0sIkxpbmVXZWlnaHQiOjAuMCwiTGluZVR5cGUiOjAsIlBhcmVudFN0eWxlIjp7IiRyZWYiOiI5OCJ9fSwiTWFyZ2luIjpudWxsLCJTdGFydERhdGVQb3NpdGlvbiI6NCwiRW5kRGF0ZVBvc2l0aW9uIjo0LCJUaXRsZVBvc2l0aW9uIjozLCJEdXJhdGlvblBvc2l0aW9uIjo2LCJQZXJjZW50YWdlQ29tcGxldGVkUG9zaXRpb24iOjYsIlNwYWNpbmciOjUsIklzQmVsb3dUaW1lYmFuZCI6dHJ1ZSwiUGVyY2VudGFnZUNvbXBsZXRlU2hhcGVPcGFjaXR5IjozNSwiU2hhcGVTdHlsZSI6eyIkaWQiOiIzNTgiLCJNYXJnaW4iOnsiJHJlZiI6IjEwMiJ9LCJQYWRkaW5nIjp7IiRyZWYiOiIxMDMifSwiQmFja2dyb3VuZCI6eyIkaWQiOiIzNTkiLCJDb2xvciI6eyIkaWQiOiIzNjAiLCJBIjoyNTUsIlIiOjk4LCJHIjoxODEsIkIiOjEyM319LCJJc1Zpc2libGUiOnRydWUsIldpZHRoIjowLjAsIkhlaWdodCI6MTYuMCwiQm9yZGVyU3R5bGUiOnsiJGlkIjoiMzYxIiwiTGluZUNvbG9yIjp7IiRpZCI6IjM2MiIsIiR0eXBlIjoiTkxSRS5Db21tb24uRG9tLlNvbGlkQ29sb3JCcnVzaCwgTkxSRS5Db21tb24iLCJDb2xvciI6eyIkaWQiOiIzNjMiLCJBIjoyNTUsIlIiOjI1NSwiRyI6MCwiQiI6MH19LCJMaW5lV2VpZ2h0IjowLjAsIkxpbmVUeXBlIjowLCJQYXJlbnRTdHlsZSI6bnVsbH0sIlBhcmVudFN0eWxlIjp7IiRyZWYiOiIxMDEifX0sIlRpdGxlU3R5bGUiOnsiJGlkIjoiMzY0IiwiRm9udFNldHRpbmdzIjp7IiRpZCI6IjM2NSIsIkZvbnRTaXplIjoxMCwiRm9udE5hbWUiOiJDYWxpYnJpIiwiSXNCb2xkIjp0cnVlLCJJc0l0YWxpYyI6ZmFsc2UsIklzVW5kZXJsaW5lZCI6ZmFsc2UsIlBhcmVudFN0eWxlIjp7IiRyZWYiOiIxMDgifX0sIkF1dG9TaXplIjowLCJGb3JlZ3JvdW5kIjp7IiRpZCI6IjM2NiIsIkNvbG9yIjp7IiRpZCI6IjM2NyIsIkEiOjI1NSwiUiI6NzIsIkciOjE1NCwiQiI6OTd9fSwiTWF4V2lkdGgiOjUxLjQ5ODAzMTYxNjIxMDkzOCwiTWF4SGVpZ2h0IjoiSW5maW5pdHkiLCJTbWFydEZvcmVncm91bmRJc0FjdGl2ZSI6ZmFsc2UsIkhvcml6b250YWxBbGlnbm1lbnQiOjIsIlZlcnRpY2FsQWxpZ25tZW50IjowLCJTbWFydEZvcmVncm91bmQiOm51bGwsIk1hcmdpbiI6eyIkcmVmIjoiMTExIn0sIlBhZGRpbmciOnsiJHJlZiI6IjExMiJ9LCJCYWNrZ3JvdW5kIjp7IiRyZWYiOiIxMTMifSwiSXNWaXNpYmxlIjp0cnVlLCJXaWR0aCI6MC4wLCJIZWlnaHQiOjAuMCwiQm9yZGVyU3R5bGUiOnsiJGlkIjoiMzY4IiwiTGluZUNvbG9yIjpudWxsLCJMaW5lV2VpZ2h0IjowLjAsIkxpbmVUeXBlIjowLCJQYXJlbnRTdHlsZSI6bnVsbH0sIlBhcmVudFN0eWxlIjp7IiRyZWYiOiIxMDcifX0sIkRhdGVTdHlsZSI6eyIkaWQiOiIzNjkiLCJGb250U2V0dGluZ3MiOnsiJGlkIjoiMzcwIiwiRm9udFNpemUiOjEwLCJGb250TmFtZSI6IkNhbGlicmkiLCJJc0JvbGQiOmZhbHNlLCJJc0l0YWxpYyI6ZmFsc2UsIklzVW5kZXJsaW5lZCI6ZmFsc2UsIlBhcmVudFN0eWxlIjp7IiRyZWYiOiIxMTUifX0sIkF1dG9TaXplIjowLCJGb3JlZ3JvdW5kIjp7IiRpZCI6IjM3MSIsIkNvbG9yIjp7IiRpZCI6IjM3MiIsIkEiOjI1NSwiUiI6MTI3LCJHIjoxMjcsIkIiOjEyN319LCJNYXhXaWR0aCI6MjAwLjAsIk1heEhlaWdodCI6IkluZmluaXR5IiwiU21hcnRGb3JlZ3JvdW5kSXNBY3RpdmUiOmZhbHNlLCJIb3Jpem9udGFsQWxpZ25tZW50IjowLCJWZXJ0aWNhbEFsaWdubWVudCI6MCwiU21hcnRGb3JlZ3JvdW5kIjpudWxsLCJNYXJnaW4iOnsiJHJlZiI6IjExOCJ9LCJQYWRkaW5nIjp7IiRyZWYiOiIxMTkifSwiQmFja2dyb3VuZCI6eyIkcmVmIjoiMTIwIn0sIklzVmlzaWJsZSI6dHJ1ZSwiV2lkdGgiOjAuMCwiSGVpZ2h0IjowLjAsIkJvcmRlclN0eWxlIjp7IiRpZCI6IjM3MyIsIkxpbmVDb2xvciI6bnVsbCwiTGluZVdlaWdodCI6MC4wLCJMaW5lVHlwZSI6MCwiUGFyZW50U3R5bGUiOm51bGx9LCJQYXJlbnRTdHlsZSI6eyIkcmVmIjoiMTE0In19LCJEYXRlRm9ybWF0Ijp7IiRpZCI6IjM3NCIsIkZvcm1hdFN0cmluZyI6Ik1NTSBkIiwiU2VwYXJhdG9yIjoiLyIsIlVzZUludGVybmF0aW9uYWxEYXRlRm9ybWF0IjpmYWxzZX0sIklzVmlzaWJsZSI6dHJ1ZSwiUGFyZW50U3R5bGUiOnsiJHJlZiI6IjgwIn19LCJJbmRleCI6NCwiSWQiOiIwNmE2YTIwMC0yMWVhLTRhY2QtYWMyMC1iNDFmN2IzN2IwZGQiLCJJbXBvcnRJZCI6bnVsbCwiVGl0bGUiOiJUYXNrIDQgSGVyZSIsIk5vdGUiOm51bGwsIkh5cGVybGluayI6bnVsbCwiSXNDaGFuZ2VkIjpmYWxzZSwiSXNOZXciOnRydWV9LHsiJGlkIjoiMzc1IiwiR3JvdXBOYW1lIjpudWxsLCJTdGFydERhdGUiOiIyMDE3LTEwLTA0VDAwOjAwOjAwWiIsIkVuZERhdGUiOiIyMDE3LTExLTA3VDIzOjU5OjU5Ljk5OVoiLCJQZXJjZW50YWdlQ29tcGxldGUiOm51bGwsIlN0eWxlIjp7IiRpZCI6IjM3NiIsIlNoYXBlIjoyLCJTaGFwZVRoaWNrbmVzcyI6MSwiRHVyYXRpb25Gb3JtYXQiOjAsIkluY2x1ZGVOb25Xb3JraW5nRGF5c0luRHVyYXRpb24iOmZhbHNlLCJQZXJjZW50YWdlQ29tcGxldGVTdHlsZSI6eyIkaWQiOiIzNzciLCJGb250U2V0dGluZ3MiOnsiJGlkIjoiMzc4IiwiRm9udFNpemUiOjEwLCJGb250TmFtZSI6IkNhbGlicmkiLCJJc0JvbGQiOmZhbHNlLCJJc0l0YWxpYyI6ZmFsc2UsIklzVW5kZXJsaW5lZCI6ZmFsc2UsIlBhcmVudFN0eWxlIjp7IiRyZWYiOiI4MiJ9fSwiQXV0b1NpemUiOjAsIkZvcmVncm91bmQiOnsiJHJlZiI6IjgzIn0sIk1heFdpZHRoIjoyMDAuMCwiTWF4SGVpZ2h0IjoiSW5maW5pdHkiLCJTbWFydEZvcmVncm91bmRJc0FjdGl2ZSI6ZmFsc2UsIkhvcml6b250YWxBbGlnbm1lbnQiOjAsIlZlcnRpY2FsQWxpZ25tZW50IjowLCJTbWFydEZvcmVncm91bmQiOm51bGwsIk1hcmdpbiI6eyIkcmVmIjoiODUifSwiUGFkZGluZyI6eyIkcmVmIjoiODYifSwiQmFja2dyb3VuZCI6eyIkcmVmIjoiODcifSwiSXNWaXNpYmxlIjp0cnVlLCJXaWR0aCI6MC4wLCJIZWlnaHQiOjAuMCwiQm9yZGVyU3R5bGUiOnsiJGlkIjoiMzc5IiwiTGluZUNvbG9yIjpudWxsLCJMaW5lV2VpZ2h0IjowLjAsIkxpbmVUeXBlIjowLCJQYXJlbnRTdHlsZSI6bnVsbH0sIlBhcmVudFN0eWxlIjp7IiRyZWYiOiI4MSJ9fSwiRHVyYXRpb25TdHlsZSI6eyIkaWQiOiIzODAiLCJGb250U2V0dGluZ3MiOnsiJGlkIjoiMzgxIiwiRm9udFNpemUiOjEwLCJGb250TmFtZSI6IkNhbGlicmkiLCJJc0JvbGQiOmZhbHNlLCJJc0l0YWxpYyI6ZmFsc2UsIklzVW5kZXJsaW5lZCI6ZmFsc2UsIlBhcmVudFN0eWxlIjp7IiRyZWYiOiI4OSJ9fSwiQXV0b1NpemUiOjAsIkZvcmVncm91bmQiOnsiJGlkIjoiMzgyIiwiQ29sb3IiOnsiJGlkIjoiMzgzIiwiQSI6MjU1LCJSIjoxOTIsIkciOjgwLCJCIjo3N319LCJNYXhXaWR0aCI6MjAwLjAsIk1heEhlaWdodCI6IkluZmluaXR5IiwiU21hcnRGb3JlZ3JvdW5kSXNBY3RpdmUiOmZhbHNlLCJIb3Jpem9udGFsQWxpZ25tZW50IjowLCJWZXJ0aWNhbEFsaWdubWVudCI6MCwiU21hcnRGb3JlZ3JvdW5kIjpudWxsLCJNYXJnaW4iOnsiJHJlZiI6IjkyIn0sIlBhZGRpbmciOnsiJHJlZiI6IjkzIn0sIkJhY2tncm91bmQiOnsiJHJlZiI6Ijk0In0sIklzVmlzaWJsZSI6dHJ1ZSwiV2lkdGgiOjAuMCwiSGVpZ2h0IjowLjAsIkJvcmRlclN0eWxlIjp7IiRpZCI6IjM4NCIsIkxpbmVDb2xvciI6bnVsbCwiTGluZVdlaWdodCI6MC4wLCJMaW5lVHlwZSI6MCwiUGFyZW50U3R5bGUiOm51bGx9LCJQYXJlbnRTdHlsZSI6eyIkcmVmIjoiODgifX0sIkhvcml6b250YWxDb25uZWN0b3JTdHlsZSI6eyIkaWQiOiIzODUiLCJMaW5lQ29sb3IiOnsiJHJlZiI6Ijk2In0sIkxpbmVXZWlnaHQiOjAuMCwiTGluZVR5cGUiOjAsIlBhcmVudFN0eWxlIjp7IiRyZWYiOiI5NSJ9fSwiVmVydGljYWxDb25uZWN0b3JTdHlsZSI6eyIkaWQiOiIzODYiLCJMaW5lQ29sb3IiOnsiJHJlZiI6Ijk5In0sIkxpbmVXZWlnaHQiOjAuMCwiTGluZVR5cGUiOjAsIlBhcmVudFN0eWxlIjp7IiRyZWYiOiI5OCJ9fSwiTWFyZ2luIjpudWxsLCJTdGFydERhdGVQb3NpdGlvbiI6NCwiRW5kRGF0ZVBvc2l0aW9uIjo0LCJUaXRsZVBvc2l0aW9uIjozLCJEdXJhdGlvblBvc2l0aW9uIjo2LCJQZXJjZW50YWdlQ29tcGxldGVkUG9zaXRpb24iOjYsIlNwYWNpbmciOjUsIklzQmVsb3dUaW1lYmFuZCI6dHJ1ZSwiUGVyY2VudGFnZUNvbXBsZXRlU2hhcGVPcGFjaXR5IjozNSwiU2hhcGVTdHlsZSI6eyIkaWQiOiIzODciLCJNYXJnaW4iOnsiJHJlZiI6IjEwMiJ9LCJQYWRkaW5nIjp7IiRyZWYiOiIxMDMifSwiQmFja2dyb3VuZCI6eyIkaWQiOiIzODgiLCJDb2xvciI6eyIkaWQiOiIzODkiLCJBIjoyNTUsIlIiOjk4LCJHIjoxODEsIkIiOjEyM319LCJJc1Zpc2libGUiOnRydWUsIldpZHRoIjowLjAsIkhlaWdodCI6MTYuMCwiQm9yZGVyU3R5bGUiOnsiJGlkIjoiMzkwIiwiTGluZUNvbG9yIjp7IiRpZCI6IjM5MSIsIiR0eXBlIjoiTkxSRS5Db21tb24uRG9tLlNvbGlkQ29sb3JCcnVzaCwgTkxSRS5Db21tb24iLCJDb2xvciI6eyIkaWQiOiIzOTIiLCJBIjoyNTUsIlIiOjI1NSwiRyI6MCwiQiI6MH19LCJMaW5lV2VpZ2h0IjowLjAsIkxpbmVUeXBlIjowLCJQYXJlbnRTdHlsZSI6bnVsbH0sIlBhcmVudFN0eWxlIjp7IiRyZWYiOiIxMDEifX0sIlRpdGxlU3R5bGUiOnsiJGlkIjoiMzkzIiwiRm9udFNldHRpbmdzIjp7IiRpZCI6IjM5NCIsIkZvbnRTaXplIjoxMCwiRm9udE5hbWUiOiJDYWxpYnJpIiwiSXNCb2xkIjp0cnVlLCJJc0l0YWxpYyI6ZmFsc2UsIklzVW5kZXJsaW5lZCI6ZmFsc2UsIlBhcmVudFN0eWxlIjp7IiRyZWYiOiIxMDgifX0sIkF1dG9TaXplIjowLCJGb3JlZ3JvdW5kIjp7IiRpZCI6IjM5NSIsIkNvbG9yIjp7IiRpZCI6IjM5NiIsIkEiOjI1NSwiUiI6NzIsIkciOjE1NCwiQiI6OTd9fSwiTWF4V2lkdGgiOjUxLjExOTQ0OTYxNTQ3ODUxNiwiTWF4SGVpZ2h0IjoiSW5maW5pdHkiLCJTbWFydEZvcmVncm91bmRJc0FjdGl2ZSI6ZmFsc2UsIkhvcml6b250YWxBbGlnbm1lbnQiOjIsIlZlcnRpY2FsQWxpZ25tZW50IjowLCJTbWFydEZvcmVncm91bmQiOm51bGwsIk1hcmdpbiI6eyIkcmVmIjoiMTExIn0sIlBhZGRpbmciOnsiJHJlZiI6IjExMiJ9LCJCYWNrZ3JvdW5kIjp7IiRyZWYiOiIxMTMifSwiSXNWaXNpYmxlIjp0cnVlLCJXaWR0aCI6MC4wLCJIZWlnaHQiOjAuMCwiQm9yZGVyU3R5bGUiOnsiJGlkIjoiMzk3IiwiTGluZUNvbG9yIjpudWxsLCJMaW5lV2VpZ2h0IjowLjAsIkxpbmVUeXBlIjowLCJQYXJlbnRTdHlsZSI6bnVsbH0sIlBhcmVudFN0eWxlIjp7IiRyZWYiOiIxMDcifX0sIkRhdGVTdHlsZSI6eyIkaWQiOiIzOTgiLCJGb250U2V0dGluZ3MiOnsiJGlkIjoiMzk5IiwiRm9udFNpemUiOjEwLCJGb250TmFtZSI6IkNhbGlicmkiLCJJc0JvbGQiOmZhbHNlLCJJc0l0YWxpYyI6ZmFsc2UsIklzVW5kZXJsaW5lZCI6ZmFsc2UsIlBhcmVudFN0eWxlIjp7IiRyZWYiOiIxMTUifX0sIkF1dG9TaXplIjowLCJGb3JlZ3JvdW5kIjp7IiRpZCI6IjQwMCIsIkNvbG9yIjp7IiRpZCI6IjQwMSIsIkEiOjI1NSwiUiI6MTI3LCJHIjoxMjcsIkIiOjEyN319LCJNYXhXaWR0aCI6MjAwLjAsIk1heEhlaWdodCI6IkluZmluaXR5IiwiU21hcnRGb3JlZ3JvdW5kSXNBY3RpdmUiOmZhbHNlLCJIb3Jpem9udGFsQWxpZ25tZW50IjowLCJWZXJ0aWNhbEFsaWdubWVudCI6MCwiU21hcnRGb3JlZ3JvdW5kIjpudWxsLCJNYXJnaW4iOnsiJHJlZiI6IjExOCJ9LCJQYWRkaW5nIjp7IiRyZWYiOiIxMTkifSwiQmFja2dyb3VuZCI6eyIkcmVmIjoiMTIwIn0sIklzVmlzaWJsZSI6dHJ1ZSwiV2lkdGgiOjAuMCwiSGVpZ2h0IjowLjAsIkJvcmRlclN0eWxlIjp7IiRpZCI6IjQwMiIsIkxpbmVDb2xvciI6bnVsbCwiTGluZVdlaWdodCI6MC4wLCJMaW5lVHlwZSI6MCwiUGFyZW50U3R5bGUiOm51bGx9LCJQYXJlbnRTdHlsZSI6eyIkcmVmIjoiMTE0In19LCJEYXRlRm9ybWF0Ijp7IiRpZCI6IjQwMyIsIkZvcm1hdFN0cmluZyI6Ik1NTSBkIiwiU2VwYXJhdG9yIjoiLyIsIlVzZUludGVybmF0aW9uYWxEYXRlRm9ybWF0IjpmYWxzZX0sIklzVmlzaWJsZSI6dHJ1ZSwiUGFyZW50U3R5bGUiOnsiJHJlZiI6IjgwIn19LCJJbmRleCI6NSwiSWQiOiJlNmY1YzkxOC1iZGQ2LTQ5YTEtYWM5MS05Y2YyMjQ2OGEyM2IiLCJJbXBvcnRJZCI6bnVsbCwiVGl0bGUiOiJUYXNrIDUgSGVyZSIsIk5vdGUiOm51bGwsIkh5cGVybGluayI6bnVsbCwiSXNDaGFuZ2VkIjpmYWxzZSwiSXNOZXciOnRydWV9XSwiTXNQcm9qZWN0SXRlbXNUcmVlIjp7IiRpZCI6IjQwNCIsIlJvb3QiOnsiSW1wb3J0SWQiOm51bGwsIklzSW1wb3J0ZWQiOmZhbHNlLCJDaGlsZHJlbiI6W119fSwiTWV0YWRhdGEiOnsiJGlkIjoiNDA1In0sIlNldHRpbmdzIjp7IiRpZCI6IjQwNiIsIkltcGFPcHRpb25zIjpudWxsLCJVc2VDb21wcmVzc2lvbiI6ZmFsc2UsIkNvbXByZXNpb25QZXJjZW50YWdlIjo1MC4wLCJJbmFjdGl2ZUludGVydmFsV2lkdGhUaHJlc2hvbGQiOjMwLjAsIkluYWN0aXZlSW50ZXJ2YWxXaWR0aCI6MS4wLCJTcGxpdFRhc2tzIjpmYWxzZSwiVXNlQ2x1c3RlciI6ZmFsc2UsIkVwc2lsb24iOjAuMCwiTWluUG9pbnRzVG9Gb3JtQUNsdXN0ZXIiOjIsIkdlbmVyYXRlSW52aXNpYmxlU2hhcGVzIjp0cnVlLCJTbWFydFRpbWVsaW5lVGFza1BlcmNlbnRhZ2VGaXQiOmZhbHNlfSwiSXNOZXciOnRydWUsIkltcG9ydFR5cGUiOjAsIkZpbGVQYXRoIjpudWxsLCJUaW1lbGluZUltcG9ydGVkIjpmYWxzZX0="/>
  <p:tag name="__MASTER" val="__part_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nded">
  <a:themeElements>
    <a:clrScheme name="Custom 1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FFC000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FFFFFF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TM03090430[[fn=Banded]]</Template>
  <TotalTime>860</TotalTime>
  <Words>582</Words>
  <Application>Microsoft Office PowerPoint</Application>
  <PresentationFormat>Widescreen</PresentationFormat>
  <Paragraphs>123</Paragraphs>
  <Slides>35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35</vt:i4>
      </vt:variant>
    </vt:vector>
  </HeadingPairs>
  <TitlesOfParts>
    <vt:vector size="42" baseType="lpstr">
      <vt:lpstr>Arial</vt:lpstr>
      <vt:lpstr>Calibri</vt:lpstr>
      <vt:lpstr>Calibri Light</vt:lpstr>
      <vt:lpstr>Corbel</vt:lpstr>
      <vt:lpstr>Wingdings</vt:lpstr>
      <vt:lpstr>Banded</vt:lpstr>
      <vt:lpstr>Office Theme</vt:lpstr>
      <vt:lpstr>10+ years of PowerShell: Where have we been? / Where are we going?</vt:lpstr>
      <vt:lpstr>PowerPoint Presentation</vt:lpstr>
      <vt:lpstr>Monad Manifesto</vt:lpstr>
      <vt:lpstr>PowerShell Timeline</vt:lpstr>
      <vt:lpstr>1.0 – Nov 2006</vt:lpstr>
      <vt:lpstr>2.0 – July 2009</vt:lpstr>
      <vt:lpstr>3.0 – September 2012</vt:lpstr>
      <vt:lpstr>4.0 – October 2013</vt:lpstr>
      <vt:lpstr>5.0 – February 2016</vt:lpstr>
      <vt:lpstr>5.1 – August 2016</vt:lpstr>
      <vt:lpstr>Some of the following slides have been stolen…..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6.0 alpha – August 2016</vt:lpstr>
      <vt:lpstr>PowerPoint Presentation</vt:lpstr>
      <vt:lpstr>6.0 Beta 1 – May 2017</vt:lpstr>
      <vt:lpstr>6.0 Beta 1 – Census Telemetry</vt:lpstr>
      <vt:lpstr>6.0 Release Candidate - ???</vt:lpstr>
      <vt:lpstr>PowerSHell Core 6.0 side by side Windows PowerShell</vt:lpstr>
      <vt:lpstr>The Community Effect on Development</vt:lpstr>
      <vt:lpstr>You’ll need a process to manage the community contributions though….</vt:lpstr>
      <vt:lpstr>PowerShell Core 6</vt:lpstr>
      <vt:lpstr>PowerPoint Presentation</vt:lpstr>
      <vt:lpstr>PowerPoint Presentation</vt:lpstr>
      <vt:lpstr>PowerPoint Presentation</vt:lpstr>
      <vt:lpstr>Linux / OS X are First Class Citizens</vt:lpstr>
      <vt:lpstr>VS Code one of the most starred projects on GitHub in 2016</vt:lpstr>
      <vt:lpstr>More GitHub 2016 Stats</vt:lpstr>
      <vt:lpstr>PowerShell Extension for VS Code</vt:lpstr>
      <vt:lpstr>What about the PowerShell ISE?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PowerShell User Group</dc:title>
  <dc:creator>Jonathan Medd</dc:creator>
  <cp:lastModifiedBy>Jonathan Medd</cp:lastModifiedBy>
  <cp:revision>53</cp:revision>
  <dcterms:created xsi:type="dcterms:W3CDTF">2016-10-27T15:24:17Z</dcterms:created>
  <dcterms:modified xsi:type="dcterms:W3CDTF">2017-05-24T13:59:58Z</dcterms:modified>
</cp:coreProperties>
</file>

<file path=docProps/thumbnail.jpeg>
</file>